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308" r:id="rId3"/>
    <p:sldId id="311" r:id="rId4"/>
    <p:sldId id="257" r:id="rId5"/>
    <p:sldId id="258" r:id="rId6"/>
    <p:sldId id="260" r:id="rId7"/>
    <p:sldId id="261" r:id="rId8"/>
    <p:sldId id="262" r:id="rId9"/>
    <p:sldId id="263" r:id="rId10"/>
    <p:sldId id="259" r:id="rId11"/>
    <p:sldId id="264" r:id="rId12"/>
    <p:sldId id="265" r:id="rId13"/>
    <p:sldId id="266" r:id="rId14"/>
    <p:sldId id="267" r:id="rId15"/>
    <p:sldId id="27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95" r:id="rId33"/>
    <p:sldId id="285" r:id="rId34"/>
    <p:sldId id="286" r:id="rId35"/>
    <p:sldId id="287" r:id="rId36"/>
    <p:sldId id="314" r:id="rId37"/>
    <p:sldId id="315" r:id="rId38"/>
    <p:sldId id="316" r:id="rId39"/>
    <p:sldId id="317" r:id="rId40"/>
    <p:sldId id="292" r:id="rId41"/>
    <p:sldId id="318" r:id="rId42"/>
    <p:sldId id="296" r:id="rId43"/>
    <p:sldId id="297" r:id="rId44"/>
    <p:sldId id="298" r:id="rId45"/>
    <p:sldId id="294" r:id="rId46"/>
    <p:sldId id="312" r:id="rId47"/>
    <p:sldId id="319" r:id="rId48"/>
    <p:sldId id="313" r:id="rId49"/>
    <p:sldId id="303" r:id="rId50"/>
    <p:sldId id="304" r:id="rId51"/>
    <p:sldId id="305" r:id="rId52"/>
    <p:sldId id="306" r:id="rId53"/>
    <p:sldId id="307" r:id="rId5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75F19-0068-AFE2-2E46-C337D556E369}" v="1" dt="2024-05-03T11:46:51.791"/>
    <p1510:client id="{1FF92C7B-106B-71A4-B38F-C47DDF98BCC4}" v="5" dt="2024-05-01T16:54:12.860"/>
    <p1510:client id="{2480F1C7-2C28-FBF0-6540-9C2A0A329211}" v="53" dt="2024-05-01T18:14:08.247"/>
    <p1510:client id="{3D8048F7-55CC-1957-31B1-D47196D8DC6B}" v="157" dt="2024-05-01T17:14:32.106"/>
    <p1510:client id="{70419CB7-A74C-9A52-E517-2F27D8670050}" v="17" dt="2024-05-01T17:49:43.9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1143000" y="685800"/>
            <a:ext cx="4572000" cy="3429000"/>
          </a:xfrm>
          <a:prstGeom prst="rect">
            <a:avLst/>
          </a:prstGeom>
        </p:spPr>
        <p:txBody>
          <a:bodyPr/>
          <a:lstStyle/>
          <a:p>
            <a:endParaRPr/>
          </a:p>
        </p:txBody>
      </p:sp>
      <p:sp>
        <p:nvSpPr>
          <p:cNvPr id="310" name="Shape 3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xfrm rot="5400000">
            <a:off x="3920330" y="-1256506"/>
            <a:ext cx="4351339"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4"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105" name="Body Level One…"/>
          <p:cNvSpPr txBox="1">
            <a:spLocks noGrp="1"/>
          </p:cNvSpPr>
          <p:nvPr>
            <p:ph type="body" idx="1"/>
          </p:nvPr>
        </p:nvSpPr>
        <p:spPr>
          <a:xfrm rot="5400000">
            <a:off x="1799431" y="-596107"/>
            <a:ext cx="5811838" cy="77343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09600" y="794997"/>
            <a:ext cx="5209881" cy="1644650"/>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14" name="Body Level One…"/>
          <p:cNvSpPr txBox="1">
            <a:spLocks noGrp="1"/>
          </p:cNvSpPr>
          <p:nvPr>
            <p:ph type="body" sz="quarter" idx="1"/>
          </p:nvPr>
        </p:nvSpPr>
        <p:spPr>
          <a:xfrm>
            <a:off x="609600" y="2929849"/>
            <a:ext cx="5384800" cy="3093919"/>
          </a:xfrm>
          <a:prstGeom prst="rect">
            <a:avLst/>
          </a:prstGeom>
        </p:spPr>
        <p:txBody>
          <a:bodyPr lIns="58900" tIns="58900" rIns="58900" bIns="58900"/>
          <a:lstStyle>
            <a:lvl1pPr indent="-457200">
              <a:lnSpc>
                <a:spcPct val="100000"/>
              </a:lnSpc>
              <a:spcBef>
                <a:spcPts val="700"/>
              </a:spcBef>
              <a:buClr>
                <a:srgbClr val="555555"/>
              </a:buClr>
              <a:buSzPts val="3600"/>
              <a:defRPr sz="3600">
                <a:solidFill>
                  <a:srgbClr val="555555"/>
                </a:solidFill>
                <a:latin typeface="Georgia"/>
                <a:ea typeface="Georgia"/>
                <a:cs typeface="Georgia"/>
                <a:sym typeface="Georgia"/>
              </a:defRPr>
            </a:lvl1pPr>
            <a:lvl2pPr marL="983021" indent="-494071">
              <a:lnSpc>
                <a:spcPct val="100000"/>
              </a:lnSpc>
              <a:spcBef>
                <a:spcPts val="700"/>
              </a:spcBef>
              <a:buClr>
                <a:srgbClr val="555555"/>
              </a:buClr>
              <a:buSzPts val="3600"/>
              <a:buChar char="–"/>
              <a:defRPr sz="3600">
                <a:solidFill>
                  <a:srgbClr val="555555"/>
                </a:solidFill>
                <a:latin typeface="Georgia"/>
                <a:ea typeface="Georgia"/>
                <a:cs typeface="Georgia"/>
                <a:sym typeface="Georgia"/>
              </a:defRPr>
            </a:lvl2pPr>
            <a:lvl3pPr marL="1523023" indent="-545123">
              <a:lnSpc>
                <a:spcPct val="100000"/>
              </a:lnSpc>
              <a:spcBef>
                <a:spcPts val="700"/>
              </a:spcBef>
              <a:buClr>
                <a:srgbClr val="555555"/>
              </a:buClr>
              <a:buSzPts val="3600"/>
              <a:defRPr sz="3600">
                <a:solidFill>
                  <a:srgbClr val="555555"/>
                </a:solidFill>
                <a:latin typeface="Georgia"/>
                <a:ea typeface="Georgia"/>
                <a:cs typeface="Georgia"/>
                <a:sym typeface="Georgia"/>
              </a:defRPr>
            </a:lvl3pPr>
            <a:lvl4pPr marL="2040558" indent="-586408">
              <a:lnSpc>
                <a:spcPct val="100000"/>
              </a:lnSpc>
              <a:spcBef>
                <a:spcPts val="700"/>
              </a:spcBef>
              <a:buClr>
                <a:srgbClr val="555555"/>
              </a:buClr>
              <a:buSzPts val="3600"/>
              <a:buChar char="–"/>
              <a:defRPr sz="3600">
                <a:solidFill>
                  <a:srgbClr val="555555"/>
                </a:solidFill>
                <a:latin typeface="Georgia"/>
                <a:ea typeface="Georgia"/>
                <a:cs typeface="Georgia"/>
                <a:sym typeface="Georgia"/>
              </a:defRPr>
            </a:lvl4pPr>
            <a:lvl5pPr marL="2497758" indent="-586408">
              <a:lnSpc>
                <a:spcPct val="100000"/>
              </a:lnSpc>
              <a:spcBef>
                <a:spcPts val="700"/>
              </a:spcBef>
              <a:buClr>
                <a:srgbClr val="555555"/>
              </a:buClr>
              <a:buSzPts val="3600"/>
              <a:buChar char="»"/>
              <a:defRPr sz="3600">
                <a:solidFill>
                  <a:srgbClr val="555555"/>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15" name="Google Shape;88;g11c4c016409_1_5"/>
          <p:cNvSpPr txBox="1">
            <a:spLocks noGrp="1"/>
          </p:cNvSpPr>
          <p:nvPr>
            <p:ph type="body" idx="21"/>
          </p:nvPr>
        </p:nvSpPr>
        <p:spPr>
          <a:xfrm>
            <a:off x="6347381" y="0"/>
            <a:ext cx="5844620" cy="6858000"/>
          </a:xfrm>
          <a:prstGeom prst="rect">
            <a:avLst/>
          </a:prstGeom>
          <a:solidFill>
            <a:srgbClr val="093326"/>
          </a:solidFill>
        </p:spPr>
        <p:txBody>
          <a:bodyPr lIns="58900" tIns="58900" rIns="58900" bIns="58900"/>
          <a:lstStyle/>
          <a:p>
            <a:pPr indent="-457200">
              <a:lnSpc>
                <a:spcPct val="100000"/>
              </a:lnSpc>
              <a:spcBef>
                <a:spcPts val="700"/>
              </a:spcBef>
              <a:buClr>
                <a:srgbClr val="555555"/>
              </a:buClr>
              <a:buSzPts val="3600"/>
              <a:defRPr sz="3600">
                <a:solidFill>
                  <a:srgbClr val="555555"/>
                </a:solidFill>
                <a:latin typeface="Georgia"/>
                <a:ea typeface="Georgia"/>
                <a:cs typeface="Georgia"/>
                <a:sym typeface="Georgia"/>
              </a:defRPr>
            </a:pPr>
            <a:endParaRPr/>
          </a:p>
        </p:txBody>
      </p:sp>
      <p:sp>
        <p:nvSpPr>
          <p:cNvPr id="116"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BJEC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609600" y="1247774"/>
            <a:ext cx="10972800" cy="1143001"/>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24" name="Body Level One…"/>
          <p:cNvSpPr txBox="1">
            <a:spLocks noGrp="1"/>
          </p:cNvSpPr>
          <p:nvPr>
            <p:ph type="body" idx="1"/>
          </p:nvPr>
        </p:nvSpPr>
        <p:spPr>
          <a:xfrm>
            <a:off x="609600" y="2390774"/>
            <a:ext cx="10972800" cy="3735388"/>
          </a:xfrm>
          <a:prstGeom prst="rect">
            <a:avLst/>
          </a:prstGeom>
        </p:spPr>
        <p:txBody>
          <a:bodyPr lIns="58900" tIns="58900" rIns="58900" bIns="58900"/>
          <a:lstStyle>
            <a:lvl1pPr indent="-374650">
              <a:lnSpc>
                <a:spcPct val="100000"/>
              </a:lnSpc>
              <a:spcBef>
                <a:spcPts val="500"/>
              </a:spcBef>
              <a:buClr>
                <a:srgbClr val="555555"/>
              </a:buClr>
              <a:buSzPts val="4100"/>
              <a:defRPr sz="4100">
                <a:solidFill>
                  <a:srgbClr val="555555"/>
                </a:solidFill>
                <a:latin typeface="Georgia"/>
                <a:ea typeface="Georgia"/>
                <a:cs typeface="Georgia"/>
                <a:sym typeface="Georgia"/>
              </a:defRPr>
            </a:lvl1pPr>
            <a:lvl2pPr marL="966434" indent="-426684">
              <a:lnSpc>
                <a:spcPct val="100000"/>
              </a:lnSpc>
              <a:spcBef>
                <a:spcPts val="500"/>
              </a:spcBef>
              <a:buClr>
                <a:srgbClr val="555555"/>
              </a:buClr>
              <a:buSzPts val="4100"/>
              <a:buChar char="–"/>
              <a:defRPr sz="4100">
                <a:solidFill>
                  <a:srgbClr val="555555"/>
                </a:solidFill>
                <a:latin typeface="Georgia"/>
                <a:ea typeface="Georgia"/>
                <a:cs typeface="Georgia"/>
                <a:sym typeface="Georgia"/>
              </a:defRPr>
            </a:lvl2pPr>
            <a:lvl3pPr marL="1492454" indent="-495504">
              <a:lnSpc>
                <a:spcPct val="100000"/>
              </a:lnSpc>
              <a:spcBef>
                <a:spcPts val="500"/>
              </a:spcBef>
              <a:buClr>
                <a:srgbClr val="555555"/>
              </a:buClr>
              <a:buSzPts val="4100"/>
              <a:defRPr sz="4100">
                <a:solidFill>
                  <a:srgbClr val="555555"/>
                </a:solidFill>
                <a:latin typeface="Georgia"/>
                <a:ea typeface="Georgia"/>
                <a:cs typeface="Georgia"/>
                <a:sym typeface="Georgia"/>
              </a:defRPr>
            </a:lvl3pPr>
            <a:lvl4pPr marL="2044944" indent="-590794">
              <a:lnSpc>
                <a:spcPct val="100000"/>
              </a:lnSpc>
              <a:spcBef>
                <a:spcPts val="500"/>
              </a:spcBef>
              <a:buClr>
                <a:srgbClr val="555555"/>
              </a:buClr>
              <a:buSzPts val="4100"/>
              <a:buChar char="–"/>
              <a:defRPr sz="4100">
                <a:solidFill>
                  <a:srgbClr val="555555"/>
                </a:solidFill>
                <a:latin typeface="Georgia"/>
                <a:ea typeface="Georgia"/>
                <a:cs typeface="Georgia"/>
                <a:sym typeface="Georgia"/>
              </a:defRPr>
            </a:lvl4pPr>
            <a:lvl5pPr marL="2502144" indent="-590794">
              <a:lnSpc>
                <a:spcPct val="100000"/>
              </a:lnSpc>
              <a:spcBef>
                <a:spcPts val="500"/>
              </a:spcBef>
              <a:buClr>
                <a:srgbClr val="555555"/>
              </a:buClr>
              <a:buSzPts val="4100"/>
              <a:buChar char="»"/>
              <a:defRPr sz="4100">
                <a:solidFill>
                  <a:srgbClr val="555555"/>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32" name="Google Shape;97;g11c4c016409_1_16"/>
          <p:cNvSpPr/>
          <p:nvPr/>
        </p:nvSpPr>
        <p:spPr>
          <a:xfrm>
            <a:off x="0" y="3970570"/>
            <a:ext cx="12192000" cy="2887431"/>
          </a:xfrm>
          <a:prstGeom prst="rect">
            <a:avLst/>
          </a:prstGeom>
          <a:solidFill>
            <a:srgbClr val="0E4D3A"/>
          </a:solidFill>
          <a:ln>
            <a:solidFill>
              <a:srgbClr val="0F664C"/>
            </a:solidFill>
          </a:ln>
          <a:effectLst>
            <a:outerShdw blurRad="38100" dist="23000" dir="5400000" rotWithShape="0">
              <a:srgbClr val="000000">
                <a:alpha val="34901"/>
              </a:srgbClr>
            </a:outerShdw>
          </a:effectLst>
        </p:spPr>
        <p:txBody>
          <a:bodyPr lIns="45719" rIns="45719" anchor="ctr"/>
          <a:lstStyle/>
          <a:p>
            <a:pPr algn="ctr">
              <a:defRPr sz="2300">
                <a:solidFill>
                  <a:srgbClr val="FFFFFF"/>
                </a:solidFill>
                <a:latin typeface="Georgia"/>
                <a:ea typeface="Georgia"/>
                <a:cs typeface="Georgia"/>
                <a:sym typeface="Georgia"/>
              </a:defRPr>
            </a:pPr>
            <a:endParaRPr/>
          </a:p>
        </p:txBody>
      </p:sp>
      <p:sp>
        <p:nvSpPr>
          <p:cNvPr id="133" name="Title Text"/>
          <p:cNvSpPr txBox="1">
            <a:spLocks noGrp="1"/>
          </p:cNvSpPr>
          <p:nvPr>
            <p:ph type="title"/>
          </p:nvPr>
        </p:nvSpPr>
        <p:spPr>
          <a:xfrm>
            <a:off x="609600" y="2194155"/>
            <a:ext cx="10972800" cy="1470026"/>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34" name="Body Level One…"/>
          <p:cNvSpPr txBox="1">
            <a:spLocks noGrp="1"/>
          </p:cNvSpPr>
          <p:nvPr>
            <p:ph type="body" sz="quarter" idx="1"/>
          </p:nvPr>
        </p:nvSpPr>
        <p:spPr>
          <a:xfrm>
            <a:off x="609600" y="4297362"/>
            <a:ext cx="8534400" cy="1752601"/>
          </a:xfrm>
          <a:prstGeom prst="rect">
            <a:avLst/>
          </a:prstGeom>
        </p:spPr>
        <p:txBody>
          <a:bodyPr lIns="58900" tIns="58900" rIns="58900" bIns="58900"/>
          <a:lstStyle>
            <a:lvl1pPr marL="488950" indent="-520700" algn="ctr">
              <a:lnSpc>
                <a:spcPct val="100000"/>
              </a:lnSpc>
              <a:spcBef>
                <a:spcPts val="800"/>
              </a:spcBef>
              <a:buClrTx/>
              <a:buSzTx/>
              <a:buFontTx/>
              <a:buNone/>
              <a:defRPr sz="4100">
                <a:solidFill>
                  <a:srgbClr val="FFFFFF"/>
                </a:solidFill>
                <a:latin typeface="Georgia"/>
                <a:ea typeface="Georgia"/>
                <a:cs typeface="Georgia"/>
                <a:sym typeface="Georgia"/>
              </a:defRPr>
            </a:lvl1pPr>
            <a:lvl2pPr marL="488950" indent="-31750" algn="ctr">
              <a:lnSpc>
                <a:spcPct val="100000"/>
              </a:lnSpc>
              <a:spcBef>
                <a:spcPts val="800"/>
              </a:spcBef>
              <a:buClrTx/>
              <a:buSzTx/>
              <a:buFontTx/>
              <a:buNone/>
              <a:defRPr sz="4100">
                <a:solidFill>
                  <a:srgbClr val="FFFFFF"/>
                </a:solidFill>
                <a:latin typeface="Georgia"/>
                <a:ea typeface="Georgia"/>
                <a:cs typeface="Georgia"/>
                <a:sym typeface="Georgia"/>
              </a:defRPr>
            </a:lvl2pPr>
            <a:lvl3pPr marL="488950" indent="457200" algn="ctr">
              <a:lnSpc>
                <a:spcPct val="100000"/>
              </a:lnSpc>
              <a:spcBef>
                <a:spcPts val="800"/>
              </a:spcBef>
              <a:buClrTx/>
              <a:buSzTx/>
              <a:buFontTx/>
              <a:buNone/>
              <a:defRPr sz="4100">
                <a:solidFill>
                  <a:srgbClr val="FFFFFF"/>
                </a:solidFill>
                <a:latin typeface="Georgia"/>
                <a:ea typeface="Georgia"/>
                <a:cs typeface="Georgia"/>
                <a:sym typeface="Georgia"/>
              </a:defRPr>
            </a:lvl3pPr>
            <a:lvl4pPr marL="488950" indent="946150" algn="ctr">
              <a:lnSpc>
                <a:spcPct val="100000"/>
              </a:lnSpc>
              <a:spcBef>
                <a:spcPts val="800"/>
              </a:spcBef>
              <a:buClrTx/>
              <a:buSzTx/>
              <a:buFontTx/>
              <a:buNone/>
              <a:defRPr sz="4100">
                <a:solidFill>
                  <a:srgbClr val="FFFFFF"/>
                </a:solidFill>
                <a:latin typeface="Georgia"/>
                <a:ea typeface="Georgia"/>
                <a:cs typeface="Georgia"/>
                <a:sym typeface="Georgia"/>
              </a:defRPr>
            </a:lvl4pPr>
            <a:lvl5pPr marL="488950" indent="1403350" algn="ctr">
              <a:lnSpc>
                <a:spcPct val="100000"/>
              </a:lnSpc>
              <a:spcBef>
                <a:spcPts val="800"/>
              </a:spcBef>
              <a:buClrTx/>
              <a:buSzTx/>
              <a:buFontTx/>
              <a:buNone/>
              <a:defRPr sz="4100">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FFFFFF"/>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bg>
      <p:bgPr>
        <a:gradFill flip="none" rotWithShape="1">
          <a:gsLst>
            <a:gs pos="0">
              <a:srgbClr val="9CBEBD"/>
            </a:gs>
            <a:gs pos="7000">
              <a:srgbClr val="BAD2D1"/>
            </a:gs>
            <a:gs pos="100000">
              <a:srgbClr val="FFFFFF"/>
            </a:gs>
          </a:gsLst>
          <a:lin ang="16200000" scaled="0"/>
        </a:gradFill>
        <a:effectLst/>
      </p:bgPr>
    </p:bg>
    <p:spTree>
      <p:nvGrpSpPr>
        <p:cNvPr id="1" name=""/>
        <p:cNvGrpSpPr/>
        <p:nvPr/>
      </p:nvGrpSpPr>
      <p:grpSpPr>
        <a:xfrm>
          <a:off x="0" y="0"/>
          <a:ext cx="0" cy="0"/>
          <a:chOff x="0" y="0"/>
          <a:chExt cx="0" cy="0"/>
        </a:xfrm>
      </p:grpSpPr>
      <p:sp>
        <p:nvSpPr>
          <p:cNvPr id="142" name="Google Shape;103;g11c4c016409_1_22"/>
          <p:cNvSpPr/>
          <p:nvPr/>
        </p:nvSpPr>
        <p:spPr>
          <a:xfrm>
            <a:off x="0" y="6199632"/>
            <a:ext cx="12192000" cy="658368"/>
          </a:xfrm>
          <a:prstGeom prst="rect">
            <a:avLst/>
          </a:prstGeom>
          <a:solidFill>
            <a:srgbClr val="0E4D3A"/>
          </a:solidFill>
          <a:ln>
            <a:solidFill>
              <a:srgbClr val="0F664C"/>
            </a:solidFill>
          </a:ln>
          <a:effectLst>
            <a:outerShdw blurRad="38100" dist="23000" dir="5400000" rotWithShape="0">
              <a:srgbClr val="000000">
                <a:alpha val="34901"/>
              </a:srgbClr>
            </a:outerShdw>
          </a:effectLst>
        </p:spPr>
        <p:txBody>
          <a:bodyPr lIns="45719" rIns="45719" anchor="ctr"/>
          <a:lstStyle/>
          <a:p>
            <a:pPr algn="ctr">
              <a:defRPr sz="2300">
                <a:solidFill>
                  <a:srgbClr val="FFFFFF"/>
                </a:solidFill>
                <a:latin typeface="Georgia"/>
                <a:ea typeface="Georgia"/>
                <a:cs typeface="Georgia"/>
                <a:sym typeface="Georgia"/>
              </a:defRPr>
            </a:pPr>
            <a:endParaRPr/>
          </a:p>
        </p:txBody>
      </p:sp>
      <p:sp>
        <p:nvSpPr>
          <p:cNvPr id="143" name="Title Text"/>
          <p:cNvSpPr txBox="1">
            <a:spLocks noGrp="1"/>
          </p:cNvSpPr>
          <p:nvPr>
            <p:ph type="title"/>
          </p:nvPr>
        </p:nvSpPr>
        <p:spPr>
          <a:xfrm>
            <a:off x="609600" y="2194155"/>
            <a:ext cx="10972800" cy="1470026"/>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44" name="Body Level One…"/>
          <p:cNvSpPr txBox="1">
            <a:spLocks noGrp="1"/>
          </p:cNvSpPr>
          <p:nvPr>
            <p:ph type="body" sz="quarter" idx="1"/>
          </p:nvPr>
        </p:nvSpPr>
        <p:spPr>
          <a:xfrm>
            <a:off x="609600" y="3862323"/>
            <a:ext cx="8534400" cy="1752601"/>
          </a:xfrm>
          <a:prstGeom prst="rect">
            <a:avLst/>
          </a:prstGeom>
        </p:spPr>
        <p:txBody>
          <a:bodyPr lIns="58900" tIns="58900" rIns="58900" bIns="58900"/>
          <a:lstStyle>
            <a:lvl1pPr marL="488950" indent="-520700" algn="ctr">
              <a:lnSpc>
                <a:spcPct val="100000"/>
              </a:lnSpc>
              <a:spcBef>
                <a:spcPts val="800"/>
              </a:spcBef>
              <a:buClrTx/>
              <a:buSzTx/>
              <a:buFontTx/>
              <a:buNone/>
              <a:defRPr sz="4100">
                <a:solidFill>
                  <a:srgbClr val="FFFFFF"/>
                </a:solidFill>
                <a:latin typeface="Georgia"/>
                <a:ea typeface="Georgia"/>
                <a:cs typeface="Georgia"/>
                <a:sym typeface="Georgia"/>
              </a:defRPr>
            </a:lvl1pPr>
            <a:lvl2pPr marL="488950" indent="-31750" algn="ctr">
              <a:lnSpc>
                <a:spcPct val="100000"/>
              </a:lnSpc>
              <a:spcBef>
                <a:spcPts val="800"/>
              </a:spcBef>
              <a:buClrTx/>
              <a:buSzTx/>
              <a:buFontTx/>
              <a:buNone/>
              <a:defRPr sz="4100">
                <a:solidFill>
                  <a:srgbClr val="FFFFFF"/>
                </a:solidFill>
                <a:latin typeface="Georgia"/>
                <a:ea typeface="Georgia"/>
                <a:cs typeface="Georgia"/>
                <a:sym typeface="Georgia"/>
              </a:defRPr>
            </a:lvl2pPr>
            <a:lvl3pPr marL="488950" indent="457200" algn="ctr">
              <a:lnSpc>
                <a:spcPct val="100000"/>
              </a:lnSpc>
              <a:spcBef>
                <a:spcPts val="800"/>
              </a:spcBef>
              <a:buClrTx/>
              <a:buSzTx/>
              <a:buFontTx/>
              <a:buNone/>
              <a:defRPr sz="4100">
                <a:solidFill>
                  <a:srgbClr val="FFFFFF"/>
                </a:solidFill>
                <a:latin typeface="Georgia"/>
                <a:ea typeface="Georgia"/>
                <a:cs typeface="Georgia"/>
                <a:sym typeface="Georgia"/>
              </a:defRPr>
            </a:lvl3pPr>
            <a:lvl4pPr marL="488950" indent="946150" algn="ctr">
              <a:lnSpc>
                <a:spcPct val="100000"/>
              </a:lnSpc>
              <a:spcBef>
                <a:spcPts val="800"/>
              </a:spcBef>
              <a:buClrTx/>
              <a:buSzTx/>
              <a:buFontTx/>
              <a:buNone/>
              <a:defRPr sz="4100">
                <a:solidFill>
                  <a:srgbClr val="FFFFFF"/>
                </a:solidFill>
                <a:latin typeface="Georgia"/>
                <a:ea typeface="Georgia"/>
                <a:cs typeface="Georgia"/>
                <a:sym typeface="Georgia"/>
              </a:defRPr>
            </a:lvl4pPr>
            <a:lvl5pPr marL="488950" indent="1403350" algn="ctr">
              <a:lnSpc>
                <a:spcPct val="100000"/>
              </a:lnSpc>
              <a:spcBef>
                <a:spcPts val="800"/>
              </a:spcBef>
              <a:buClrTx/>
              <a:buSzTx/>
              <a:buFontTx/>
              <a:buNone/>
              <a:defRPr sz="4100">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FFFFFF"/>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609600" y="1405854"/>
            <a:ext cx="10972800" cy="1143001"/>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53"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160" name="Title Text"/>
          <p:cNvSpPr txBox="1">
            <a:spLocks noGrp="1"/>
          </p:cNvSpPr>
          <p:nvPr>
            <p:ph type="title"/>
          </p:nvPr>
        </p:nvSpPr>
        <p:spPr>
          <a:xfrm>
            <a:off x="609600" y="274638"/>
            <a:ext cx="10972800" cy="1143001"/>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61" name="Body Level One…"/>
          <p:cNvSpPr txBox="1">
            <a:spLocks noGrp="1"/>
          </p:cNvSpPr>
          <p:nvPr>
            <p:ph type="body" sz="quarter" idx="1"/>
          </p:nvPr>
        </p:nvSpPr>
        <p:spPr>
          <a:xfrm>
            <a:off x="609600" y="1535112"/>
            <a:ext cx="5386917" cy="639763"/>
          </a:xfrm>
          <a:prstGeom prst="rect">
            <a:avLst/>
          </a:prstGeom>
        </p:spPr>
        <p:txBody>
          <a:bodyPr lIns="58900" tIns="58900" rIns="58900" bIns="58900" anchor="b"/>
          <a:lstStyle>
            <a:lvl1pPr marL="228600" indent="0">
              <a:lnSpc>
                <a:spcPct val="100000"/>
              </a:lnSpc>
              <a:spcBef>
                <a:spcPts val="600"/>
              </a:spcBef>
              <a:buClrTx/>
              <a:buSzTx/>
              <a:buFontTx/>
              <a:buNone/>
              <a:defRPr sz="3100" b="1">
                <a:solidFill>
                  <a:srgbClr val="555555"/>
                </a:solidFill>
                <a:latin typeface="Georgia"/>
                <a:ea typeface="Georgia"/>
                <a:cs typeface="Georgia"/>
                <a:sym typeface="Georgia"/>
              </a:defRPr>
            </a:lvl1pPr>
            <a:lvl2pPr marL="228600" indent="457200">
              <a:lnSpc>
                <a:spcPct val="100000"/>
              </a:lnSpc>
              <a:spcBef>
                <a:spcPts val="600"/>
              </a:spcBef>
              <a:buClrTx/>
              <a:buSzTx/>
              <a:buFontTx/>
              <a:buNone/>
              <a:defRPr sz="3100" b="1">
                <a:solidFill>
                  <a:srgbClr val="555555"/>
                </a:solidFill>
                <a:latin typeface="Georgia"/>
                <a:ea typeface="Georgia"/>
                <a:cs typeface="Georgia"/>
                <a:sym typeface="Georgia"/>
              </a:defRPr>
            </a:lvl2pPr>
            <a:lvl3pPr marL="228600" indent="914400">
              <a:lnSpc>
                <a:spcPct val="100000"/>
              </a:lnSpc>
              <a:spcBef>
                <a:spcPts val="600"/>
              </a:spcBef>
              <a:buClrTx/>
              <a:buSzTx/>
              <a:buFontTx/>
              <a:buNone/>
              <a:defRPr sz="3100" b="1">
                <a:solidFill>
                  <a:srgbClr val="555555"/>
                </a:solidFill>
                <a:latin typeface="Georgia"/>
                <a:ea typeface="Georgia"/>
                <a:cs typeface="Georgia"/>
                <a:sym typeface="Georgia"/>
              </a:defRPr>
            </a:lvl3pPr>
            <a:lvl4pPr marL="228600" indent="1371600">
              <a:lnSpc>
                <a:spcPct val="100000"/>
              </a:lnSpc>
              <a:spcBef>
                <a:spcPts val="600"/>
              </a:spcBef>
              <a:buClrTx/>
              <a:buSzTx/>
              <a:buFontTx/>
              <a:buNone/>
              <a:defRPr sz="3100" b="1">
                <a:solidFill>
                  <a:srgbClr val="555555"/>
                </a:solidFill>
                <a:latin typeface="Georgia"/>
                <a:ea typeface="Georgia"/>
                <a:cs typeface="Georgia"/>
                <a:sym typeface="Georgia"/>
              </a:defRPr>
            </a:lvl4pPr>
            <a:lvl5pPr marL="228600" indent="1828800">
              <a:lnSpc>
                <a:spcPct val="100000"/>
              </a:lnSpc>
              <a:spcBef>
                <a:spcPts val="600"/>
              </a:spcBef>
              <a:buClrTx/>
              <a:buSzTx/>
              <a:buFontTx/>
              <a:buNone/>
              <a:defRPr sz="3100" b="1">
                <a:solidFill>
                  <a:srgbClr val="555555"/>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62" name="Google Shape;115;g11c4c016409_1_32"/>
          <p:cNvSpPr txBox="1">
            <a:spLocks noGrp="1"/>
          </p:cNvSpPr>
          <p:nvPr>
            <p:ph type="body" sz="half" idx="21"/>
          </p:nvPr>
        </p:nvSpPr>
        <p:spPr>
          <a:xfrm>
            <a:off x="609600" y="2174875"/>
            <a:ext cx="5386917" cy="3951288"/>
          </a:xfrm>
          <a:prstGeom prst="rect">
            <a:avLst/>
          </a:prstGeom>
        </p:spPr>
        <p:txBody>
          <a:bodyPr lIns="58900" tIns="58900" rIns="58900" bIns="58900"/>
          <a:lstStyle/>
          <a:p>
            <a:pPr indent="-425450">
              <a:lnSpc>
                <a:spcPct val="100000"/>
              </a:lnSpc>
              <a:spcBef>
                <a:spcPts val="600"/>
              </a:spcBef>
              <a:buClr>
                <a:srgbClr val="555555"/>
              </a:buClr>
              <a:buSzPts val="3100"/>
              <a:defRPr sz="3100">
                <a:solidFill>
                  <a:srgbClr val="555555"/>
                </a:solidFill>
                <a:latin typeface="Georgia"/>
                <a:ea typeface="Georgia"/>
                <a:cs typeface="Georgia"/>
                <a:sym typeface="Georgia"/>
              </a:defRPr>
            </a:pPr>
            <a:endParaRPr/>
          </a:p>
        </p:txBody>
      </p:sp>
      <p:sp>
        <p:nvSpPr>
          <p:cNvPr id="163" name="Google Shape;116;g11c4c016409_1_32"/>
          <p:cNvSpPr txBox="1">
            <a:spLocks noGrp="1"/>
          </p:cNvSpPr>
          <p:nvPr>
            <p:ph type="body" sz="quarter" idx="22"/>
          </p:nvPr>
        </p:nvSpPr>
        <p:spPr>
          <a:xfrm>
            <a:off x="6193368" y="1535112"/>
            <a:ext cx="5389034" cy="639763"/>
          </a:xfrm>
          <a:prstGeom prst="rect">
            <a:avLst/>
          </a:prstGeom>
        </p:spPr>
        <p:txBody>
          <a:bodyPr lIns="58900" tIns="58900" rIns="58900" bIns="58900" anchor="b"/>
          <a:lstStyle/>
          <a:p>
            <a:pPr marL="228600" indent="0">
              <a:lnSpc>
                <a:spcPct val="100000"/>
              </a:lnSpc>
              <a:spcBef>
                <a:spcPts val="600"/>
              </a:spcBef>
              <a:buClrTx/>
              <a:buSzTx/>
              <a:buFontTx/>
              <a:buNone/>
              <a:defRPr sz="3100" b="1">
                <a:solidFill>
                  <a:srgbClr val="555555"/>
                </a:solidFill>
                <a:latin typeface="Georgia"/>
                <a:ea typeface="Georgia"/>
                <a:cs typeface="Georgia"/>
                <a:sym typeface="Georgia"/>
              </a:defRPr>
            </a:pPr>
            <a:endParaRPr/>
          </a:p>
        </p:txBody>
      </p:sp>
      <p:sp>
        <p:nvSpPr>
          <p:cNvPr id="164" name="Google Shape;117;g11c4c016409_1_32"/>
          <p:cNvSpPr txBox="1">
            <a:spLocks noGrp="1"/>
          </p:cNvSpPr>
          <p:nvPr>
            <p:ph type="body" sz="half" idx="23"/>
          </p:nvPr>
        </p:nvSpPr>
        <p:spPr>
          <a:xfrm>
            <a:off x="6193368" y="2174875"/>
            <a:ext cx="5389034" cy="3951288"/>
          </a:xfrm>
          <a:prstGeom prst="rect">
            <a:avLst/>
          </a:prstGeom>
        </p:spPr>
        <p:txBody>
          <a:bodyPr lIns="58900" tIns="58900" rIns="58900" bIns="58900"/>
          <a:lstStyle/>
          <a:p>
            <a:pPr indent="-425450">
              <a:lnSpc>
                <a:spcPct val="100000"/>
              </a:lnSpc>
              <a:spcBef>
                <a:spcPts val="600"/>
              </a:spcBef>
              <a:buClr>
                <a:srgbClr val="555555"/>
              </a:buClr>
              <a:buSzPts val="3100"/>
              <a:defRPr sz="3100">
                <a:solidFill>
                  <a:srgbClr val="555555"/>
                </a:solidFill>
                <a:latin typeface="Georgia"/>
                <a:ea typeface="Georgia"/>
                <a:cs typeface="Georgia"/>
                <a:sym typeface="Georgia"/>
              </a:defRPr>
            </a:pPr>
            <a:endParaRPr/>
          </a:p>
        </p:txBody>
      </p:sp>
      <p:sp>
        <p:nvSpPr>
          <p:cNvPr id="165"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609600" y="274638"/>
            <a:ext cx="10972800" cy="1143001"/>
          </a:xfrm>
          <a:prstGeom prst="rect">
            <a:avLst/>
          </a:prstGeom>
        </p:spPr>
        <p:txBody>
          <a:bodyPr lIns="58900" tIns="58900" rIns="58900" bIns="58900"/>
          <a:lstStyle>
            <a:lvl1pPr>
              <a:lnSpc>
                <a:spcPct val="100000"/>
              </a:lnSpc>
              <a:defRPr sz="5700">
                <a:solidFill>
                  <a:srgbClr val="555555"/>
                </a:solidFill>
                <a:latin typeface="Georgia"/>
                <a:ea typeface="Georgia"/>
                <a:cs typeface="Georgia"/>
                <a:sym typeface="Georgia"/>
              </a:defRPr>
            </a:lvl1pPr>
          </a:lstStyle>
          <a:p>
            <a:r>
              <a:t>Title Text</a:t>
            </a:r>
          </a:p>
        </p:txBody>
      </p:sp>
      <p:sp>
        <p:nvSpPr>
          <p:cNvPr id="173"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0"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609601" y="273050"/>
            <a:ext cx="4011084" cy="1162050"/>
          </a:xfrm>
          <a:prstGeom prst="rect">
            <a:avLst/>
          </a:prstGeom>
        </p:spPr>
        <p:txBody>
          <a:bodyPr lIns="58900" tIns="58900" rIns="58900" bIns="58900" anchor="b"/>
          <a:lstStyle>
            <a:lvl1pPr>
              <a:lnSpc>
                <a:spcPct val="100000"/>
              </a:lnSpc>
              <a:defRPr sz="2600" b="1">
                <a:solidFill>
                  <a:srgbClr val="555555"/>
                </a:solidFill>
                <a:latin typeface="Georgia"/>
                <a:ea typeface="Georgia"/>
                <a:cs typeface="Georgia"/>
                <a:sym typeface="Georgia"/>
              </a:defRPr>
            </a:lvl1pPr>
          </a:lstStyle>
          <a:p>
            <a:r>
              <a:t>Title Text</a:t>
            </a:r>
          </a:p>
        </p:txBody>
      </p:sp>
      <p:sp>
        <p:nvSpPr>
          <p:cNvPr id="188" name="Body Level One…"/>
          <p:cNvSpPr txBox="1">
            <a:spLocks noGrp="1"/>
          </p:cNvSpPr>
          <p:nvPr>
            <p:ph type="body" idx="1"/>
          </p:nvPr>
        </p:nvSpPr>
        <p:spPr>
          <a:xfrm>
            <a:off x="4766733" y="273050"/>
            <a:ext cx="6815667" cy="5853113"/>
          </a:xfrm>
          <a:prstGeom prst="rect">
            <a:avLst/>
          </a:prstGeom>
        </p:spPr>
        <p:txBody>
          <a:bodyPr lIns="58900" tIns="58900" rIns="58900" bIns="58900"/>
          <a:lstStyle>
            <a:lvl1pPr indent="-488950">
              <a:lnSpc>
                <a:spcPct val="100000"/>
              </a:lnSpc>
              <a:spcBef>
                <a:spcPts val="800"/>
              </a:spcBef>
              <a:buClr>
                <a:srgbClr val="555555"/>
              </a:buClr>
              <a:buSzPts val="4100"/>
              <a:defRPr sz="4100">
                <a:solidFill>
                  <a:srgbClr val="555555"/>
                </a:solidFill>
                <a:latin typeface="Georgia"/>
                <a:ea typeface="Georgia"/>
                <a:cs typeface="Georgia"/>
                <a:sym typeface="Georgia"/>
              </a:defRPr>
            </a:lvl1pPr>
            <a:lvl2pPr marL="977900" indent="-520700">
              <a:lnSpc>
                <a:spcPct val="100000"/>
              </a:lnSpc>
              <a:spcBef>
                <a:spcPts val="800"/>
              </a:spcBef>
              <a:buClr>
                <a:srgbClr val="555555"/>
              </a:buClr>
              <a:buSzPts val="4100"/>
              <a:buChar char="–"/>
              <a:defRPr sz="4100">
                <a:solidFill>
                  <a:srgbClr val="555555"/>
                </a:solidFill>
                <a:latin typeface="Georgia"/>
                <a:ea typeface="Georgia"/>
                <a:cs typeface="Georgia"/>
                <a:sym typeface="Georgia"/>
              </a:defRPr>
            </a:lvl2pPr>
            <a:lvl3pPr marL="1508842" indent="-562692">
              <a:lnSpc>
                <a:spcPct val="100000"/>
              </a:lnSpc>
              <a:spcBef>
                <a:spcPts val="800"/>
              </a:spcBef>
              <a:buClr>
                <a:srgbClr val="555555"/>
              </a:buClr>
              <a:buSzPts val="4100"/>
              <a:defRPr sz="4100">
                <a:solidFill>
                  <a:srgbClr val="555555"/>
                </a:solidFill>
                <a:latin typeface="Georgia"/>
                <a:ea typeface="Georgia"/>
                <a:cs typeface="Georgia"/>
                <a:sym typeface="Georgia"/>
              </a:defRPr>
            </a:lvl3pPr>
            <a:lvl4pPr marL="2055934" indent="-620834">
              <a:lnSpc>
                <a:spcPct val="100000"/>
              </a:lnSpc>
              <a:spcBef>
                <a:spcPts val="800"/>
              </a:spcBef>
              <a:buClr>
                <a:srgbClr val="555555"/>
              </a:buClr>
              <a:buSzPts val="4100"/>
              <a:buChar char="–"/>
              <a:defRPr sz="4100">
                <a:solidFill>
                  <a:srgbClr val="555555"/>
                </a:solidFill>
                <a:latin typeface="Georgia"/>
                <a:ea typeface="Georgia"/>
                <a:cs typeface="Georgia"/>
                <a:sym typeface="Georgia"/>
              </a:defRPr>
            </a:lvl4pPr>
            <a:lvl5pPr marL="2513134" indent="-620834">
              <a:lnSpc>
                <a:spcPct val="100000"/>
              </a:lnSpc>
              <a:spcBef>
                <a:spcPts val="800"/>
              </a:spcBef>
              <a:buClr>
                <a:srgbClr val="555555"/>
              </a:buClr>
              <a:buSzPts val="4100"/>
              <a:buChar char="»"/>
              <a:defRPr sz="4100">
                <a:solidFill>
                  <a:srgbClr val="555555"/>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89" name="Google Shape;130;g11c4c016409_1_47"/>
          <p:cNvSpPr txBox="1">
            <a:spLocks noGrp="1"/>
          </p:cNvSpPr>
          <p:nvPr>
            <p:ph type="body" sz="half" idx="21"/>
          </p:nvPr>
        </p:nvSpPr>
        <p:spPr>
          <a:xfrm>
            <a:off x="609600" y="1435100"/>
            <a:ext cx="4011085" cy="4691063"/>
          </a:xfrm>
          <a:prstGeom prst="rect">
            <a:avLst/>
          </a:prstGeom>
        </p:spPr>
        <p:txBody>
          <a:bodyPr lIns="58900" tIns="58900" rIns="58900" bIns="58900"/>
          <a:lstStyle/>
          <a:p>
            <a:pPr marL="228600" indent="0">
              <a:lnSpc>
                <a:spcPct val="100000"/>
              </a:lnSpc>
              <a:spcBef>
                <a:spcPts val="400"/>
              </a:spcBef>
              <a:buClrTx/>
              <a:buSzTx/>
              <a:buFontTx/>
              <a:buNone/>
              <a:defRPr sz="1800">
                <a:solidFill>
                  <a:srgbClr val="555555"/>
                </a:solidFill>
                <a:latin typeface="Georgia"/>
                <a:ea typeface="Georgia"/>
                <a:cs typeface="Georgia"/>
                <a:sym typeface="Georgia"/>
              </a:defRPr>
            </a:pPr>
            <a:endParaRPr/>
          </a:p>
        </p:txBody>
      </p:sp>
      <p:sp>
        <p:nvSpPr>
          <p:cNvPr id="190"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197" name="Title Text"/>
          <p:cNvSpPr txBox="1">
            <a:spLocks noGrp="1"/>
          </p:cNvSpPr>
          <p:nvPr>
            <p:ph type="title"/>
          </p:nvPr>
        </p:nvSpPr>
        <p:spPr>
          <a:xfrm>
            <a:off x="2389716" y="4800600"/>
            <a:ext cx="7315201" cy="566738"/>
          </a:xfrm>
          <a:prstGeom prst="rect">
            <a:avLst/>
          </a:prstGeom>
        </p:spPr>
        <p:txBody>
          <a:bodyPr lIns="58900" tIns="58900" rIns="58900" bIns="58900" anchor="b"/>
          <a:lstStyle>
            <a:lvl1pPr>
              <a:lnSpc>
                <a:spcPct val="100000"/>
              </a:lnSpc>
              <a:defRPr sz="2600" b="1">
                <a:solidFill>
                  <a:srgbClr val="555555"/>
                </a:solidFill>
                <a:latin typeface="Georgia"/>
                <a:ea typeface="Georgia"/>
                <a:cs typeface="Georgia"/>
                <a:sym typeface="Georgia"/>
              </a:defRPr>
            </a:lvl1pPr>
          </a:lstStyle>
          <a:p>
            <a:r>
              <a:t>Title Text</a:t>
            </a:r>
          </a:p>
        </p:txBody>
      </p:sp>
      <p:sp>
        <p:nvSpPr>
          <p:cNvPr id="198" name="Google Shape;135;g11c4c016409_1_53"/>
          <p:cNvSpPr>
            <a:spLocks noGrp="1"/>
          </p:cNvSpPr>
          <p:nvPr>
            <p:ph type="pic" sz="half" idx="21"/>
          </p:nvPr>
        </p:nvSpPr>
        <p:spPr>
          <a:xfrm>
            <a:off x="2389716" y="612775"/>
            <a:ext cx="7315201" cy="4114800"/>
          </a:xfrm>
          <a:prstGeom prst="rect">
            <a:avLst/>
          </a:prstGeom>
        </p:spPr>
        <p:txBody>
          <a:bodyPr lIns="91439" tIns="45719" rIns="91439" bIns="45719">
            <a:noAutofit/>
          </a:bodyPr>
          <a:lstStyle/>
          <a:p>
            <a:endParaRPr/>
          </a:p>
        </p:txBody>
      </p:sp>
      <p:sp>
        <p:nvSpPr>
          <p:cNvPr id="199" name="Body Level One…"/>
          <p:cNvSpPr txBox="1">
            <a:spLocks noGrp="1"/>
          </p:cNvSpPr>
          <p:nvPr>
            <p:ph type="body" sz="quarter" idx="1"/>
          </p:nvPr>
        </p:nvSpPr>
        <p:spPr>
          <a:xfrm>
            <a:off x="2389716" y="5367337"/>
            <a:ext cx="7315201" cy="804863"/>
          </a:xfrm>
          <a:prstGeom prst="rect">
            <a:avLst/>
          </a:prstGeom>
        </p:spPr>
        <p:txBody>
          <a:bodyPr lIns="58900" tIns="58900" rIns="58900" bIns="58900"/>
          <a:lstStyle>
            <a:lvl1pPr marL="228600" indent="0">
              <a:lnSpc>
                <a:spcPct val="100000"/>
              </a:lnSpc>
              <a:spcBef>
                <a:spcPts val="400"/>
              </a:spcBef>
              <a:buClrTx/>
              <a:buSzTx/>
              <a:buFontTx/>
              <a:buNone/>
              <a:defRPr sz="1800">
                <a:solidFill>
                  <a:srgbClr val="555555"/>
                </a:solidFill>
                <a:latin typeface="Georgia"/>
                <a:ea typeface="Georgia"/>
                <a:cs typeface="Georgia"/>
                <a:sym typeface="Georgia"/>
              </a:defRPr>
            </a:lvl1pPr>
            <a:lvl2pPr marL="228600" indent="457200">
              <a:lnSpc>
                <a:spcPct val="100000"/>
              </a:lnSpc>
              <a:spcBef>
                <a:spcPts val="400"/>
              </a:spcBef>
              <a:buClrTx/>
              <a:buSzTx/>
              <a:buFontTx/>
              <a:buNone/>
              <a:defRPr sz="1800">
                <a:solidFill>
                  <a:srgbClr val="555555"/>
                </a:solidFill>
                <a:latin typeface="Georgia"/>
                <a:ea typeface="Georgia"/>
                <a:cs typeface="Georgia"/>
                <a:sym typeface="Georgia"/>
              </a:defRPr>
            </a:lvl2pPr>
            <a:lvl3pPr marL="228600" indent="914400">
              <a:lnSpc>
                <a:spcPct val="100000"/>
              </a:lnSpc>
              <a:spcBef>
                <a:spcPts val="400"/>
              </a:spcBef>
              <a:buClrTx/>
              <a:buSzTx/>
              <a:buFontTx/>
              <a:buNone/>
              <a:defRPr sz="1800">
                <a:solidFill>
                  <a:srgbClr val="555555"/>
                </a:solidFill>
                <a:latin typeface="Georgia"/>
                <a:ea typeface="Georgia"/>
                <a:cs typeface="Georgia"/>
                <a:sym typeface="Georgia"/>
              </a:defRPr>
            </a:lvl3pPr>
            <a:lvl4pPr marL="228600" indent="1371600">
              <a:lnSpc>
                <a:spcPct val="100000"/>
              </a:lnSpc>
              <a:spcBef>
                <a:spcPts val="400"/>
              </a:spcBef>
              <a:buClrTx/>
              <a:buSzTx/>
              <a:buFontTx/>
              <a:buNone/>
              <a:defRPr sz="1800">
                <a:solidFill>
                  <a:srgbClr val="555555"/>
                </a:solidFill>
                <a:latin typeface="Georgia"/>
                <a:ea typeface="Georgia"/>
                <a:cs typeface="Georgia"/>
                <a:sym typeface="Georgia"/>
              </a:defRPr>
            </a:lvl4pPr>
            <a:lvl5pPr marL="228600" indent="1828800">
              <a:lnSpc>
                <a:spcPct val="100000"/>
              </a:lnSpc>
              <a:spcBef>
                <a:spcPts val="400"/>
              </a:spcBef>
              <a:buClrTx/>
              <a:buSzTx/>
              <a:buFontTx/>
              <a:buNone/>
              <a:defRPr sz="1800">
                <a:solidFill>
                  <a:srgbClr val="555555"/>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11253121" y="6372063"/>
            <a:ext cx="329280" cy="333701"/>
          </a:xfrm>
          <a:prstGeom prst="rect">
            <a:avLst/>
          </a:prstGeom>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415611" y="992767"/>
            <a:ext cx="11360701" cy="2736901"/>
          </a:xfrm>
          <a:prstGeom prst="rect">
            <a:avLst/>
          </a:prstGeom>
        </p:spPr>
        <p:txBody>
          <a:bodyPr lIns="121899" tIns="121899" rIns="121899" bIns="121899" anchor="b"/>
          <a:lstStyle>
            <a:lvl1pPr algn="ctr">
              <a:lnSpc>
                <a:spcPct val="100000"/>
              </a:lnSpc>
              <a:defRPr sz="6900">
                <a:latin typeface="+mj-lt"/>
                <a:ea typeface="+mj-ea"/>
                <a:cs typeface="+mj-cs"/>
                <a:sym typeface="Arial"/>
              </a:defRPr>
            </a:lvl1pPr>
          </a:lstStyle>
          <a:p>
            <a:r>
              <a:t>Title Text</a:t>
            </a:r>
          </a:p>
        </p:txBody>
      </p:sp>
      <p:sp>
        <p:nvSpPr>
          <p:cNvPr id="215" name="Body Level One…"/>
          <p:cNvSpPr txBox="1">
            <a:spLocks noGrp="1"/>
          </p:cNvSpPr>
          <p:nvPr>
            <p:ph type="body" sz="quarter" idx="1"/>
          </p:nvPr>
        </p:nvSpPr>
        <p:spPr>
          <a:xfrm>
            <a:off x="415600" y="3778832"/>
            <a:ext cx="11360701" cy="1056901"/>
          </a:xfrm>
          <a:prstGeom prst="rect">
            <a:avLst/>
          </a:prstGeom>
        </p:spPr>
        <p:txBody>
          <a:bodyPr lIns="121899" tIns="121899" rIns="121899" bIns="121899"/>
          <a:lstStyle>
            <a:lvl1pPr marL="381000" indent="-304800" algn="ctr">
              <a:lnSpc>
                <a:spcPct val="100000"/>
              </a:lnSpc>
              <a:spcBef>
                <a:spcPts val="0"/>
              </a:spcBef>
              <a:buClrTx/>
              <a:buSzTx/>
              <a:buFontTx/>
              <a:buNone/>
              <a:defRPr sz="3700">
                <a:solidFill>
                  <a:srgbClr val="595959"/>
                </a:solidFill>
                <a:latin typeface="+mj-lt"/>
                <a:ea typeface="+mj-ea"/>
                <a:cs typeface="+mj-cs"/>
                <a:sym typeface="Arial"/>
              </a:defRPr>
            </a:lvl1pPr>
            <a:lvl2pPr marL="381000" indent="184150" algn="ctr">
              <a:lnSpc>
                <a:spcPct val="100000"/>
              </a:lnSpc>
              <a:spcBef>
                <a:spcPts val="0"/>
              </a:spcBef>
              <a:buClrTx/>
              <a:buSzTx/>
              <a:buFontTx/>
              <a:buNone/>
              <a:defRPr sz="3700">
                <a:solidFill>
                  <a:srgbClr val="595959"/>
                </a:solidFill>
                <a:latin typeface="+mj-lt"/>
                <a:ea typeface="+mj-ea"/>
                <a:cs typeface="+mj-cs"/>
                <a:sym typeface="Arial"/>
              </a:defRPr>
            </a:lvl2pPr>
            <a:lvl3pPr marL="381000" indent="641350" algn="ctr">
              <a:lnSpc>
                <a:spcPct val="100000"/>
              </a:lnSpc>
              <a:spcBef>
                <a:spcPts val="0"/>
              </a:spcBef>
              <a:buClrTx/>
              <a:buSzTx/>
              <a:buFontTx/>
              <a:buNone/>
              <a:defRPr sz="3700">
                <a:solidFill>
                  <a:srgbClr val="595959"/>
                </a:solidFill>
                <a:latin typeface="+mj-lt"/>
                <a:ea typeface="+mj-ea"/>
                <a:cs typeface="+mj-cs"/>
                <a:sym typeface="Arial"/>
              </a:defRPr>
            </a:lvl3pPr>
            <a:lvl4pPr marL="381000" indent="1098550" algn="ctr">
              <a:lnSpc>
                <a:spcPct val="100000"/>
              </a:lnSpc>
              <a:spcBef>
                <a:spcPts val="0"/>
              </a:spcBef>
              <a:buClrTx/>
              <a:buSzTx/>
              <a:buFontTx/>
              <a:buNone/>
              <a:defRPr sz="3700">
                <a:solidFill>
                  <a:srgbClr val="595959"/>
                </a:solidFill>
                <a:latin typeface="+mj-lt"/>
                <a:ea typeface="+mj-ea"/>
                <a:cs typeface="+mj-cs"/>
                <a:sym typeface="Arial"/>
              </a:defRPr>
            </a:lvl4pPr>
            <a:lvl5pPr marL="381000" indent="1555750" algn="ctr">
              <a:lnSpc>
                <a:spcPct val="100000"/>
              </a:lnSpc>
              <a:spcBef>
                <a:spcPts val="0"/>
              </a:spcBef>
              <a:buClrTx/>
              <a:buSzTx/>
              <a:buFontTx/>
              <a:buNone/>
              <a:defRPr sz="37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415600" y="2867799"/>
            <a:ext cx="11360701" cy="1122301"/>
          </a:xfrm>
          <a:prstGeom prst="rect">
            <a:avLst/>
          </a:prstGeom>
        </p:spPr>
        <p:txBody>
          <a:bodyPr lIns="121899" tIns="121899" rIns="121899" bIns="121899"/>
          <a:lstStyle>
            <a:lvl1pPr algn="ctr">
              <a:lnSpc>
                <a:spcPct val="100000"/>
              </a:lnSpc>
              <a:defRPr sz="4800">
                <a:latin typeface="+mj-lt"/>
                <a:ea typeface="+mj-ea"/>
                <a:cs typeface="+mj-cs"/>
                <a:sym typeface="Arial"/>
              </a:defRPr>
            </a:lvl1pPr>
          </a:lstStyle>
          <a:p>
            <a:r>
              <a:t>Title Text</a:t>
            </a:r>
          </a:p>
        </p:txBody>
      </p:sp>
      <p:sp>
        <p:nvSpPr>
          <p:cNvPr id="224"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31" name="Title Text"/>
          <p:cNvSpPr txBox="1">
            <a:spLocks noGrp="1"/>
          </p:cNvSpPr>
          <p:nvPr>
            <p:ph type="title"/>
          </p:nvPr>
        </p:nvSpPr>
        <p:spPr>
          <a:xfrm>
            <a:off x="415600" y="593366"/>
            <a:ext cx="11360701" cy="763501"/>
          </a:xfrm>
          <a:prstGeom prst="rect">
            <a:avLst/>
          </a:prstGeom>
        </p:spPr>
        <p:txBody>
          <a:bodyPr lIns="121899" tIns="121899" rIns="121899" bIns="121899" anchor="t"/>
          <a:lstStyle>
            <a:lvl1pPr>
              <a:lnSpc>
                <a:spcPct val="100000"/>
              </a:lnSpc>
              <a:defRPr sz="3700">
                <a:latin typeface="+mj-lt"/>
                <a:ea typeface="+mj-ea"/>
                <a:cs typeface="+mj-cs"/>
                <a:sym typeface="Arial"/>
              </a:defRPr>
            </a:lvl1pPr>
          </a:lstStyle>
          <a:p>
            <a:r>
              <a:t>Title Text</a:t>
            </a:r>
          </a:p>
        </p:txBody>
      </p:sp>
      <p:sp>
        <p:nvSpPr>
          <p:cNvPr id="232" name="Body Level One…"/>
          <p:cNvSpPr txBox="1">
            <a:spLocks noGrp="1"/>
          </p:cNvSpPr>
          <p:nvPr>
            <p:ph type="body" idx="1"/>
          </p:nvPr>
        </p:nvSpPr>
        <p:spPr>
          <a:xfrm>
            <a:off x="415600" y="1536633"/>
            <a:ext cx="11360701" cy="4555200"/>
          </a:xfrm>
          <a:prstGeom prst="rect">
            <a:avLst/>
          </a:prstGeom>
        </p:spPr>
        <p:txBody>
          <a:bodyPr lIns="121899" tIns="121899" rIns="121899" bIns="121899"/>
          <a:lstStyle>
            <a:lvl1pPr indent="-381000">
              <a:lnSpc>
                <a:spcPct val="115000"/>
              </a:lnSpc>
              <a:spcBef>
                <a:spcPts val="0"/>
              </a:spcBef>
              <a:buClr>
                <a:srgbClr val="595959"/>
              </a:buClr>
              <a:buSzPts val="2400"/>
              <a:buChar char="●"/>
              <a:defRPr sz="2400">
                <a:solidFill>
                  <a:srgbClr val="595959"/>
                </a:solidFill>
                <a:latin typeface="+mj-lt"/>
                <a:ea typeface="+mj-ea"/>
                <a:cs typeface="+mj-cs"/>
                <a:sym typeface="Arial"/>
              </a:defRPr>
            </a:lvl1pPr>
            <a:lvl2pPr marL="1006307" indent="-441157">
              <a:lnSpc>
                <a:spcPct val="115000"/>
              </a:lnSpc>
              <a:spcBef>
                <a:spcPts val="0"/>
              </a:spcBef>
              <a:buClr>
                <a:srgbClr val="595959"/>
              </a:buClr>
              <a:buSzPts val="2400"/>
              <a:buChar char="○"/>
              <a:defRPr sz="2400">
                <a:solidFill>
                  <a:srgbClr val="595959"/>
                </a:solidFill>
                <a:latin typeface="+mj-lt"/>
                <a:ea typeface="+mj-ea"/>
                <a:cs typeface="+mj-cs"/>
                <a:sym typeface="Arial"/>
              </a:defRPr>
            </a:lvl2pPr>
            <a:lvl3pPr marL="1463507" indent="-441157">
              <a:lnSpc>
                <a:spcPct val="115000"/>
              </a:lnSpc>
              <a:spcBef>
                <a:spcPts val="0"/>
              </a:spcBef>
              <a:buClr>
                <a:srgbClr val="595959"/>
              </a:buClr>
              <a:buSzPts val="2400"/>
              <a:buChar char="■"/>
              <a:defRPr sz="2400">
                <a:solidFill>
                  <a:srgbClr val="595959"/>
                </a:solidFill>
                <a:latin typeface="+mj-lt"/>
                <a:ea typeface="+mj-ea"/>
                <a:cs typeface="+mj-cs"/>
                <a:sym typeface="Arial"/>
              </a:defRPr>
            </a:lvl3pPr>
            <a:lvl4pPr marL="1920707" indent="-441157">
              <a:lnSpc>
                <a:spcPct val="115000"/>
              </a:lnSpc>
              <a:spcBef>
                <a:spcPts val="0"/>
              </a:spcBef>
              <a:buClr>
                <a:srgbClr val="595959"/>
              </a:buClr>
              <a:buSzPts val="2400"/>
              <a:buChar char="●"/>
              <a:defRPr sz="2400">
                <a:solidFill>
                  <a:srgbClr val="595959"/>
                </a:solidFill>
                <a:latin typeface="+mj-lt"/>
                <a:ea typeface="+mj-ea"/>
                <a:cs typeface="+mj-cs"/>
                <a:sym typeface="Arial"/>
              </a:defRPr>
            </a:lvl4pPr>
            <a:lvl5pPr marL="2377907" indent="-441157">
              <a:lnSpc>
                <a:spcPct val="115000"/>
              </a:lnSpc>
              <a:spcBef>
                <a:spcPts val="0"/>
              </a:spcBef>
              <a:buClr>
                <a:srgbClr val="595959"/>
              </a:buClr>
              <a:buSzPts val="2400"/>
              <a:buChar char="○"/>
              <a:defRPr sz="24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40" name="Title Text"/>
          <p:cNvSpPr txBox="1">
            <a:spLocks noGrp="1"/>
          </p:cNvSpPr>
          <p:nvPr>
            <p:ph type="title"/>
          </p:nvPr>
        </p:nvSpPr>
        <p:spPr>
          <a:xfrm>
            <a:off x="415600" y="593366"/>
            <a:ext cx="11360701" cy="763501"/>
          </a:xfrm>
          <a:prstGeom prst="rect">
            <a:avLst/>
          </a:prstGeom>
        </p:spPr>
        <p:txBody>
          <a:bodyPr lIns="121899" tIns="121899" rIns="121899" bIns="121899" anchor="t"/>
          <a:lstStyle>
            <a:lvl1pPr>
              <a:lnSpc>
                <a:spcPct val="100000"/>
              </a:lnSpc>
              <a:defRPr sz="3700">
                <a:latin typeface="+mj-lt"/>
                <a:ea typeface="+mj-ea"/>
                <a:cs typeface="+mj-cs"/>
                <a:sym typeface="Arial"/>
              </a:defRPr>
            </a:lvl1pPr>
          </a:lstStyle>
          <a:p>
            <a:r>
              <a:t>Title Text</a:t>
            </a:r>
          </a:p>
        </p:txBody>
      </p:sp>
      <p:sp>
        <p:nvSpPr>
          <p:cNvPr id="241" name="Body Level One…"/>
          <p:cNvSpPr txBox="1">
            <a:spLocks noGrp="1"/>
          </p:cNvSpPr>
          <p:nvPr>
            <p:ph type="body" sz="half" idx="1"/>
          </p:nvPr>
        </p:nvSpPr>
        <p:spPr>
          <a:xfrm>
            <a:off x="415600" y="1536633"/>
            <a:ext cx="5333101" cy="4555200"/>
          </a:xfrm>
          <a:prstGeom prst="rect">
            <a:avLst/>
          </a:prstGeom>
        </p:spPr>
        <p:txBody>
          <a:bodyPr lIns="121899" tIns="121899" rIns="121899" bIns="121899"/>
          <a:lstStyle>
            <a:lvl1pPr indent="-349250">
              <a:lnSpc>
                <a:spcPct val="115000"/>
              </a:lnSpc>
              <a:spcBef>
                <a:spcPts val="0"/>
              </a:spcBef>
              <a:buClr>
                <a:srgbClr val="595959"/>
              </a:buClr>
              <a:buSzPts val="1900"/>
              <a:buChar char="●"/>
              <a:defRPr sz="1900">
                <a:solidFill>
                  <a:srgbClr val="595959"/>
                </a:solidFill>
                <a:latin typeface="+mj-lt"/>
                <a:ea typeface="+mj-ea"/>
                <a:cs typeface="+mj-cs"/>
                <a:sym typeface="Arial"/>
              </a:defRPr>
            </a:lvl1pPr>
            <a:lvl2pPr marL="976312" indent="-392112">
              <a:lnSpc>
                <a:spcPct val="115000"/>
              </a:lnSpc>
              <a:spcBef>
                <a:spcPts val="0"/>
              </a:spcBef>
              <a:buClr>
                <a:srgbClr val="595959"/>
              </a:buClr>
              <a:buSzPts val="1900"/>
              <a:buChar char="○"/>
              <a:defRPr sz="1900">
                <a:solidFill>
                  <a:srgbClr val="595959"/>
                </a:solidFill>
                <a:latin typeface="+mj-lt"/>
                <a:ea typeface="+mj-ea"/>
                <a:cs typeface="+mj-cs"/>
                <a:sym typeface="Arial"/>
              </a:defRPr>
            </a:lvl2pPr>
            <a:lvl3pPr marL="1433512" indent="-392112">
              <a:lnSpc>
                <a:spcPct val="115000"/>
              </a:lnSpc>
              <a:spcBef>
                <a:spcPts val="0"/>
              </a:spcBef>
              <a:buClr>
                <a:srgbClr val="595959"/>
              </a:buClr>
              <a:buSzPts val="1900"/>
              <a:buChar char="■"/>
              <a:defRPr sz="1900">
                <a:solidFill>
                  <a:srgbClr val="595959"/>
                </a:solidFill>
                <a:latin typeface="+mj-lt"/>
                <a:ea typeface="+mj-ea"/>
                <a:cs typeface="+mj-cs"/>
                <a:sym typeface="Arial"/>
              </a:defRPr>
            </a:lvl3pPr>
            <a:lvl4pPr marL="1890712" indent="-392112">
              <a:lnSpc>
                <a:spcPct val="115000"/>
              </a:lnSpc>
              <a:spcBef>
                <a:spcPts val="0"/>
              </a:spcBef>
              <a:buClr>
                <a:srgbClr val="595959"/>
              </a:buClr>
              <a:buSzPts val="1900"/>
              <a:buChar char="●"/>
              <a:defRPr sz="1900">
                <a:solidFill>
                  <a:srgbClr val="595959"/>
                </a:solidFill>
                <a:latin typeface="+mj-lt"/>
                <a:ea typeface="+mj-ea"/>
                <a:cs typeface="+mj-cs"/>
                <a:sym typeface="Arial"/>
              </a:defRPr>
            </a:lvl4pPr>
            <a:lvl5pPr marL="2347912" indent="-392112">
              <a:lnSpc>
                <a:spcPct val="115000"/>
              </a:lnSpc>
              <a:spcBef>
                <a:spcPts val="0"/>
              </a:spcBef>
              <a:buClr>
                <a:srgbClr val="595959"/>
              </a:buClr>
              <a:buSzPts val="1900"/>
              <a:buChar char="○"/>
              <a:defRPr sz="19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42" name="Google Shape;160;g2d005d0efe3_0_79"/>
          <p:cNvSpPr txBox="1">
            <a:spLocks noGrp="1"/>
          </p:cNvSpPr>
          <p:nvPr>
            <p:ph type="body" sz="half" idx="21"/>
          </p:nvPr>
        </p:nvSpPr>
        <p:spPr>
          <a:xfrm>
            <a:off x="6443200" y="1536632"/>
            <a:ext cx="5333101" cy="4555202"/>
          </a:xfrm>
          <a:prstGeom prst="rect">
            <a:avLst/>
          </a:prstGeom>
        </p:spPr>
        <p:txBody>
          <a:bodyPr lIns="121899" tIns="121899" rIns="121899" bIns="121899"/>
          <a:lstStyle/>
          <a:p>
            <a:pPr indent="-349250">
              <a:lnSpc>
                <a:spcPct val="115000"/>
              </a:lnSpc>
              <a:spcBef>
                <a:spcPts val="0"/>
              </a:spcBef>
              <a:buClr>
                <a:srgbClr val="595959"/>
              </a:buClr>
              <a:buSzPts val="1900"/>
              <a:buChar char="●"/>
              <a:defRPr sz="1900">
                <a:solidFill>
                  <a:srgbClr val="595959"/>
                </a:solidFill>
                <a:latin typeface="+mj-lt"/>
                <a:ea typeface="+mj-ea"/>
                <a:cs typeface="+mj-cs"/>
                <a:sym typeface="Arial"/>
              </a:defRPr>
            </a:pPr>
            <a:endParaRPr/>
          </a:p>
        </p:txBody>
      </p:sp>
      <p:sp>
        <p:nvSpPr>
          <p:cNvPr id="243"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415600" y="593366"/>
            <a:ext cx="11360701" cy="763501"/>
          </a:xfrm>
          <a:prstGeom prst="rect">
            <a:avLst/>
          </a:prstGeom>
        </p:spPr>
        <p:txBody>
          <a:bodyPr lIns="121899" tIns="121899" rIns="121899" bIns="121899" anchor="t"/>
          <a:lstStyle>
            <a:lvl1pPr>
              <a:lnSpc>
                <a:spcPct val="100000"/>
              </a:lnSpc>
              <a:defRPr sz="3700">
                <a:latin typeface="+mj-lt"/>
                <a:ea typeface="+mj-ea"/>
                <a:cs typeface="+mj-cs"/>
                <a:sym typeface="Arial"/>
              </a:defRPr>
            </a:lvl1pPr>
          </a:lstStyle>
          <a:p>
            <a:r>
              <a:t>Title Text</a:t>
            </a:r>
          </a:p>
        </p:txBody>
      </p:sp>
      <p:sp>
        <p:nvSpPr>
          <p:cNvPr id="251"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258" name="Title Text"/>
          <p:cNvSpPr txBox="1">
            <a:spLocks noGrp="1"/>
          </p:cNvSpPr>
          <p:nvPr>
            <p:ph type="title"/>
          </p:nvPr>
        </p:nvSpPr>
        <p:spPr>
          <a:xfrm>
            <a:off x="415600" y="740799"/>
            <a:ext cx="3744001" cy="1007702"/>
          </a:xfrm>
          <a:prstGeom prst="rect">
            <a:avLst/>
          </a:prstGeom>
        </p:spPr>
        <p:txBody>
          <a:bodyPr lIns="121899" tIns="121899" rIns="121899" bIns="121899" anchor="b"/>
          <a:lstStyle>
            <a:lvl1pPr>
              <a:lnSpc>
                <a:spcPct val="100000"/>
              </a:lnSpc>
              <a:defRPr sz="3200">
                <a:latin typeface="+mj-lt"/>
                <a:ea typeface="+mj-ea"/>
                <a:cs typeface="+mj-cs"/>
                <a:sym typeface="Arial"/>
              </a:defRPr>
            </a:lvl1pPr>
          </a:lstStyle>
          <a:p>
            <a:r>
              <a:t>Title Text</a:t>
            </a:r>
          </a:p>
        </p:txBody>
      </p:sp>
      <p:sp>
        <p:nvSpPr>
          <p:cNvPr id="259" name="Body Level One…"/>
          <p:cNvSpPr txBox="1">
            <a:spLocks noGrp="1"/>
          </p:cNvSpPr>
          <p:nvPr>
            <p:ph type="body" sz="quarter" idx="1"/>
          </p:nvPr>
        </p:nvSpPr>
        <p:spPr>
          <a:xfrm>
            <a:off x="415600" y="1852800"/>
            <a:ext cx="3744001" cy="4239301"/>
          </a:xfrm>
          <a:prstGeom prst="rect">
            <a:avLst/>
          </a:prstGeom>
        </p:spPr>
        <p:txBody>
          <a:bodyPr lIns="121899" tIns="121899" rIns="121899" bIns="121899"/>
          <a:lstStyle>
            <a:lvl1pPr indent="-330200">
              <a:lnSpc>
                <a:spcPct val="115000"/>
              </a:lnSpc>
              <a:spcBef>
                <a:spcPts val="0"/>
              </a:spcBef>
              <a:buClr>
                <a:srgbClr val="595959"/>
              </a:buClr>
              <a:buSzPts val="1600"/>
              <a:buChar char="●"/>
              <a:defRPr sz="1600">
                <a:solidFill>
                  <a:srgbClr val="595959"/>
                </a:solidFill>
                <a:latin typeface="+mj-lt"/>
                <a:ea typeface="+mj-ea"/>
                <a:cs typeface="+mj-cs"/>
                <a:sym typeface="Arial"/>
              </a:defRPr>
            </a:lvl1pPr>
            <a:lvl2pPr marL="914400" indent="-330200">
              <a:lnSpc>
                <a:spcPct val="115000"/>
              </a:lnSpc>
              <a:spcBef>
                <a:spcPts val="0"/>
              </a:spcBef>
              <a:buClr>
                <a:srgbClr val="595959"/>
              </a:buClr>
              <a:buSzPts val="1600"/>
              <a:buChar char="○"/>
              <a:defRPr sz="1600">
                <a:solidFill>
                  <a:srgbClr val="595959"/>
                </a:solidFill>
                <a:latin typeface="+mj-lt"/>
                <a:ea typeface="+mj-ea"/>
                <a:cs typeface="+mj-cs"/>
                <a:sym typeface="Arial"/>
              </a:defRPr>
            </a:lvl2pPr>
            <a:lvl3pPr marL="1371600" indent="-330200">
              <a:lnSpc>
                <a:spcPct val="115000"/>
              </a:lnSpc>
              <a:spcBef>
                <a:spcPts val="0"/>
              </a:spcBef>
              <a:buClr>
                <a:srgbClr val="595959"/>
              </a:buClr>
              <a:buSzPts val="1600"/>
              <a:buChar char="■"/>
              <a:defRPr sz="1600">
                <a:solidFill>
                  <a:srgbClr val="595959"/>
                </a:solidFill>
                <a:latin typeface="+mj-lt"/>
                <a:ea typeface="+mj-ea"/>
                <a:cs typeface="+mj-cs"/>
                <a:sym typeface="Arial"/>
              </a:defRPr>
            </a:lvl3pPr>
            <a:lvl4pPr marL="1828800" indent="-330200">
              <a:lnSpc>
                <a:spcPct val="115000"/>
              </a:lnSpc>
              <a:spcBef>
                <a:spcPts val="0"/>
              </a:spcBef>
              <a:buClr>
                <a:srgbClr val="595959"/>
              </a:buClr>
              <a:buSzPts val="1600"/>
              <a:buChar char="●"/>
              <a:defRPr sz="1600">
                <a:solidFill>
                  <a:srgbClr val="595959"/>
                </a:solidFill>
                <a:latin typeface="+mj-lt"/>
                <a:ea typeface="+mj-ea"/>
                <a:cs typeface="+mj-cs"/>
                <a:sym typeface="Arial"/>
              </a:defRPr>
            </a:lvl4pPr>
            <a:lvl5pPr marL="2286000" indent="-330200">
              <a:lnSpc>
                <a:spcPct val="115000"/>
              </a:lnSpc>
              <a:spcBef>
                <a:spcPts val="0"/>
              </a:spcBef>
              <a:buClr>
                <a:srgbClr val="595959"/>
              </a:buClr>
              <a:buSzPts val="1600"/>
              <a:buChar char="○"/>
              <a:defRPr sz="16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0"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267" name="Title Text"/>
          <p:cNvSpPr txBox="1">
            <a:spLocks noGrp="1"/>
          </p:cNvSpPr>
          <p:nvPr>
            <p:ph type="title"/>
          </p:nvPr>
        </p:nvSpPr>
        <p:spPr>
          <a:xfrm>
            <a:off x="653666" y="600199"/>
            <a:ext cx="8490302" cy="5454302"/>
          </a:xfrm>
          <a:prstGeom prst="rect">
            <a:avLst/>
          </a:prstGeom>
        </p:spPr>
        <p:txBody>
          <a:bodyPr lIns="121899" tIns="121899" rIns="121899" bIns="121899"/>
          <a:lstStyle>
            <a:lvl1pPr>
              <a:lnSpc>
                <a:spcPct val="100000"/>
              </a:lnSpc>
              <a:defRPr sz="6400">
                <a:latin typeface="+mj-lt"/>
                <a:ea typeface="+mj-ea"/>
                <a:cs typeface="+mj-cs"/>
                <a:sym typeface="Arial"/>
              </a:defRPr>
            </a:lvl1pPr>
          </a:lstStyle>
          <a:p>
            <a:r>
              <a:t>Title Text</a:t>
            </a:r>
          </a:p>
        </p:txBody>
      </p:sp>
      <p:sp>
        <p:nvSpPr>
          <p:cNvPr id="268"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275" name="Google Shape;173;g2d005d0efe3_0_94"/>
          <p:cNvSpPr/>
          <p:nvPr/>
        </p:nvSpPr>
        <p:spPr>
          <a:xfrm>
            <a:off x="6096000" y="-167"/>
            <a:ext cx="6096000" cy="6858001"/>
          </a:xfrm>
          <a:prstGeom prst="rect">
            <a:avLst/>
          </a:prstGeom>
          <a:solidFill>
            <a:srgbClr val="EEEEEE"/>
          </a:solidFill>
          <a:ln w="12700">
            <a:miter lim="400000"/>
          </a:ln>
        </p:spPr>
        <p:txBody>
          <a:bodyPr lIns="45719" rIns="45719" anchor="ctr"/>
          <a:lstStyle/>
          <a:p>
            <a:endParaRPr/>
          </a:p>
        </p:txBody>
      </p:sp>
      <p:sp>
        <p:nvSpPr>
          <p:cNvPr id="276" name="Title Text"/>
          <p:cNvSpPr txBox="1">
            <a:spLocks noGrp="1"/>
          </p:cNvSpPr>
          <p:nvPr>
            <p:ph type="title"/>
          </p:nvPr>
        </p:nvSpPr>
        <p:spPr>
          <a:xfrm>
            <a:off x="354000" y="1644232"/>
            <a:ext cx="5393700" cy="1976401"/>
          </a:xfrm>
          <a:prstGeom prst="rect">
            <a:avLst/>
          </a:prstGeom>
        </p:spPr>
        <p:txBody>
          <a:bodyPr lIns="121899" tIns="121899" rIns="121899" bIns="121899" anchor="b"/>
          <a:lstStyle>
            <a:lvl1pPr algn="ctr">
              <a:lnSpc>
                <a:spcPct val="100000"/>
              </a:lnSpc>
              <a:defRPr sz="5600">
                <a:latin typeface="+mj-lt"/>
                <a:ea typeface="+mj-ea"/>
                <a:cs typeface="+mj-cs"/>
                <a:sym typeface="Arial"/>
              </a:defRPr>
            </a:lvl1pPr>
          </a:lstStyle>
          <a:p>
            <a:r>
              <a:t>Title Text</a:t>
            </a:r>
          </a:p>
        </p:txBody>
      </p:sp>
      <p:sp>
        <p:nvSpPr>
          <p:cNvPr id="277" name="Body Level One…"/>
          <p:cNvSpPr txBox="1">
            <a:spLocks noGrp="1"/>
          </p:cNvSpPr>
          <p:nvPr>
            <p:ph type="body" sz="quarter" idx="1"/>
          </p:nvPr>
        </p:nvSpPr>
        <p:spPr>
          <a:xfrm>
            <a:off x="354000" y="3737433"/>
            <a:ext cx="5393700" cy="1646701"/>
          </a:xfrm>
          <a:prstGeom prst="rect">
            <a:avLst/>
          </a:prstGeom>
        </p:spPr>
        <p:txBody>
          <a:bodyPr lIns="121899" tIns="121899" rIns="121899" bIns="121899"/>
          <a:lstStyle>
            <a:lvl1pPr marL="381000" indent="-304800" algn="ctr">
              <a:lnSpc>
                <a:spcPct val="100000"/>
              </a:lnSpc>
              <a:spcBef>
                <a:spcPts val="0"/>
              </a:spcBef>
              <a:buClrTx/>
              <a:buSzTx/>
              <a:buFontTx/>
              <a:buNone/>
              <a:defRPr>
                <a:solidFill>
                  <a:srgbClr val="595959"/>
                </a:solidFill>
                <a:latin typeface="+mj-lt"/>
                <a:ea typeface="+mj-ea"/>
                <a:cs typeface="+mj-cs"/>
                <a:sym typeface="Arial"/>
              </a:defRPr>
            </a:lvl1pPr>
            <a:lvl2pPr marL="381000" indent="184150" algn="ctr">
              <a:lnSpc>
                <a:spcPct val="100000"/>
              </a:lnSpc>
              <a:spcBef>
                <a:spcPts val="0"/>
              </a:spcBef>
              <a:buClrTx/>
              <a:buSzTx/>
              <a:buFontTx/>
              <a:buNone/>
              <a:defRPr>
                <a:solidFill>
                  <a:srgbClr val="595959"/>
                </a:solidFill>
                <a:latin typeface="+mj-lt"/>
                <a:ea typeface="+mj-ea"/>
                <a:cs typeface="+mj-cs"/>
                <a:sym typeface="Arial"/>
              </a:defRPr>
            </a:lvl2pPr>
            <a:lvl3pPr marL="381000" indent="641350" algn="ctr">
              <a:lnSpc>
                <a:spcPct val="100000"/>
              </a:lnSpc>
              <a:spcBef>
                <a:spcPts val="0"/>
              </a:spcBef>
              <a:buClrTx/>
              <a:buSzTx/>
              <a:buFontTx/>
              <a:buNone/>
              <a:defRPr>
                <a:solidFill>
                  <a:srgbClr val="595959"/>
                </a:solidFill>
                <a:latin typeface="+mj-lt"/>
                <a:ea typeface="+mj-ea"/>
                <a:cs typeface="+mj-cs"/>
                <a:sym typeface="Arial"/>
              </a:defRPr>
            </a:lvl3pPr>
            <a:lvl4pPr marL="381000" indent="1098550" algn="ctr">
              <a:lnSpc>
                <a:spcPct val="100000"/>
              </a:lnSpc>
              <a:spcBef>
                <a:spcPts val="0"/>
              </a:spcBef>
              <a:buClrTx/>
              <a:buSzTx/>
              <a:buFontTx/>
              <a:buNone/>
              <a:defRPr>
                <a:solidFill>
                  <a:srgbClr val="595959"/>
                </a:solidFill>
                <a:latin typeface="+mj-lt"/>
                <a:ea typeface="+mj-ea"/>
                <a:cs typeface="+mj-cs"/>
                <a:sym typeface="Arial"/>
              </a:defRPr>
            </a:lvl4pPr>
            <a:lvl5pPr marL="381000" indent="1555750" algn="ctr">
              <a:lnSpc>
                <a:spcPct val="100000"/>
              </a:lnSpc>
              <a:spcBef>
                <a:spcPts val="0"/>
              </a:spcBef>
              <a:buClrTx/>
              <a:buSzTx/>
              <a:buFontTx/>
              <a:buNone/>
              <a:defRPr>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8" name="Google Shape;176;g2d005d0efe3_0_94"/>
          <p:cNvSpPr txBox="1">
            <a:spLocks noGrp="1"/>
          </p:cNvSpPr>
          <p:nvPr>
            <p:ph type="body" sz="half" idx="21"/>
          </p:nvPr>
        </p:nvSpPr>
        <p:spPr>
          <a:xfrm>
            <a:off x="6586000" y="965433"/>
            <a:ext cx="5115901" cy="4926901"/>
          </a:xfrm>
          <a:prstGeom prst="rect">
            <a:avLst/>
          </a:prstGeom>
        </p:spPr>
        <p:txBody>
          <a:bodyPr lIns="121899" tIns="121899" rIns="121899" bIns="121899" anchor="ctr"/>
          <a:lstStyle/>
          <a:p>
            <a:pPr indent="-381000">
              <a:lnSpc>
                <a:spcPct val="115000"/>
              </a:lnSpc>
              <a:spcBef>
                <a:spcPts val="0"/>
              </a:spcBef>
              <a:buClr>
                <a:srgbClr val="595959"/>
              </a:buClr>
              <a:buSzPts val="2400"/>
              <a:buChar char="●"/>
              <a:defRPr sz="2400">
                <a:solidFill>
                  <a:srgbClr val="595959"/>
                </a:solidFill>
                <a:latin typeface="+mj-lt"/>
                <a:ea typeface="+mj-ea"/>
                <a:cs typeface="+mj-cs"/>
                <a:sym typeface="Arial"/>
              </a:defRPr>
            </a:pPr>
            <a:endParaRPr/>
          </a:p>
        </p:txBody>
      </p:sp>
      <p:sp>
        <p:nvSpPr>
          <p:cNvPr id="279"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415600" y="5640766"/>
            <a:ext cx="7998301" cy="806701"/>
          </a:xfrm>
          <a:prstGeom prst="rect">
            <a:avLst/>
          </a:prstGeom>
        </p:spPr>
        <p:txBody>
          <a:bodyPr lIns="121899" tIns="121899" rIns="121899" bIns="121899" anchor="ctr"/>
          <a:lstStyle>
            <a:lvl1pPr marL="228600" indent="0">
              <a:lnSpc>
                <a:spcPct val="100000"/>
              </a:lnSpc>
              <a:spcBef>
                <a:spcPts val="0"/>
              </a:spcBef>
              <a:buClrTx/>
              <a:buSzTx/>
              <a:buFontTx/>
              <a:buNone/>
              <a:defRPr sz="2400">
                <a:solidFill>
                  <a:srgbClr val="595959"/>
                </a:solidFill>
                <a:latin typeface="+mj-lt"/>
                <a:ea typeface="+mj-ea"/>
                <a:cs typeface="+mj-cs"/>
                <a:sym typeface="Arial"/>
              </a:defRPr>
            </a:lvl1pPr>
            <a:lvl2pPr marL="1006307" indent="-441157">
              <a:lnSpc>
                <a:spcPct val="100000"/>
              </a:lnSpc>
              <a:spcBef>
                <a:spcPts val="0"/>
              </a:spcBef>
              <a:buClrTx/>
              <a:buSzPts val="2400"/>
              <a:buFontTx/>
              <a:buChar char="○"/>
              <a:defRPr sz="2400">
                <a:solidFill>
                  <a:srgbClr val="595959"/>
                </a:solidFill>
                <a:latin typeface="+mj-lt"/>
                <a:ea typeface="+mj-ea"/>
                <a:cs typeface="+mj-cs"/>
                <a:sym typeface="Arial"/>
              </a:defRPr>
            </a:lvl2pPr>
            <a:lvl3pPr marL="1463507" indent="-441157">
              <a:lnSpc>
                <a:spcPct val="100000"/>
              </a:lnSpc>
              <a:spcBef>
                <a:spcPts val="0"/>
              </a:spcBef>
              <a:buClrTx/>
              <a:buSzPts val="2400"/>
              <a:buFontTx/>
              <a:buChar char="■"/>
              <a:defRPr sz="2400">
                <a:solidFill>
                  <a:srgbClr val="595959"/>
                </a:solidFill>
                <a:latin typeface="+mj-lt"/>
                <a:ea typeface="+mj-ea"/>
                <a:cs typeface="+mj-cs"/>
                <a:sym typeface="Arial"/>
              </a:defRPr>
            </a:lvl3pPr>
            <a:lvl4pPr marL="1920707" indent="-441157">
              <a:lnSpc>
                <a:spcPct val="100000"/>
              </a:lnSpc>
              <a:spcBef>
                <a:spcPts val="0"/>
              </a:spcBef>
              <a:buClrTx/>
              <a:buSzPts val="2400"/>
              <a:buFontTx/>
              <a:buChar char="●"/>
              <a:defRPr sz="2400">
                <a:solidFill>
                  <a:srgbClr val="595959"/>
                </a:solidFill>
                <a:latin typeface="+mj-lt"/>
                <a:ea typeface="+mj-ea"/>
                <a:cs typeface="+mj-cs"/>
                <a:sym typeface="Arial"/>
              </a:defRPr>
            </a:lvl4pPr>
            <a:lvl5pPr marL="2377907" indent="-441157">
              <a:lnSpc>
                <a:spcPct val="100000"/>
              </a:lnSpc>
              <a:spcBef>
                <a:spcPts val="0"/>
              </a:spcBef>
              <a:buClrTx/>
              <a:buSzPts val="2400"/>
              <a:buFontTx/>
              <a:buChar char="○"/>
              <a:defRPr sz="24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7"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294" name="xx%"/>
          <p:cNvSpPr txBox="1">
            <a:spLocks noGrp="1"/>
          </p:cNvSpPr>
          <p:nvPr>
            <p:ph type="title" hasCustomPrompt="1"/>
          </p:nvPr>
        </p:nvSpPr>
        <p:spPr>
          <a:xfrm>
            <a:off x="415600" y="1474833"/>
            <a:ext cx="11360701" cy="2618101"/>
          </a:xfrm>
          <a:prstGeom prst="rect">
            <a:avLst/>
          </a:prstGeom>
        </p:spPr>
        <p:txBody>
          <a:bodyPr lIns="121899" tIns="121899" rIns="121899" bIns="121899" anchor="b"/>
          <a:lstStyle>
            <a:lvl1pPr algn="ctr">
              <a:lnSpc>
                <a:spcPct val="100000"/>
              </a:lnSpc>
              <a:defRPr sz="16000">
                <a:latin typeface="+mj-lt"/>
                <a:ea typeface="+mj-ea"/>
                <a:cs typeface="+mj-cs"/>
                <a:sym typeface="Arial"/>
              </a:defRPr>
            </a:lvl1pPr>
          </a:lstStyle>
          <a:p>
            <a:r>
              <a:t>xx%</a:t>
            </a:r>
          </a:p>
        </p:txBody>
      </p:sp>
      <p:sp>
        <p:nvSpPr>
          <p:cNvPr id="295" name="Body Level One…"/>
          <p:cNvSpPr txBox="1">
            <a:spLocks noGrp="1"/>
          </p:cNvSpPr>
          <p:nvPr>
            <p:ph type="body" sz="half" idx="1"/>
          </p:nvPr>
        </p:nvSpPr>
        <p:spPr>
          <a:xfrm>
            <a:off x="415600" y="4202967"/>
            <a:ext cx="11360701" cy="1734301"/>
          </a:xfrm>
          <a:prstGeom prst="rect">
            <a:avLst/>
          </a:prstGeom>
        </p:spPr>
        <p:txBody>
          <a:bodyPr lIns="121899" tIns="121899" rIns="121899" bIns="121899"/>
          <a:lstStyle>
            <a:lvl1pPr indent="-381000" algn="ctr">
              <a:lnSpc>
                <a:spcPct val="115000"/>
              </a:lnSpc>
              <a:spcBef>
                <a:spcPts val="0"/>
              </a:spcBef>
              <a:buClr>
                <a:srgbClr val="595959"/>
              </a:buClr>
              <a:buSzPts val="2400"/>
              <a:buChar char="●"/>
              <a:defRPr sz="2400">
                <a:solidFill>
                  <a:srgbClr val="595959"/>
                </a:solidFill>
                <a:latin typeface="+mj-lt"/>
                <a:ea typeface="+mj-ea"/>
                <a:cs typeface="+mj-cs"/>
                <a:sym typeface="Arial"/>
              </a:defRPr>
            </a:lvl1pPr>
            <a:lvl2pPr marL="1006307" indent="-441157" algn="ctr">
              <a:lnSpc>
                <a:spcPct val="115000"/>
              </a:lnSpc>
              <a:spcBef>
                <a:spcPts val="0"/>
              </a:spcBef>
              <a:buClr>
                <a:srgbClr val="595959"/>
              </a:buClr>
              <a:buSzPts val="2400"/>
              <a:buChar char="○"/>
              <a:defRPr sz="2400">
                <a:solidFill>
                  <a:srgbClr val="595959"/>
                </a:solidFill>
                <a:latin typeface="+mj-lt"/>
                <a:ea typeface="+mj-ea"/>
                <a:cs typeface="+mj-cs"/>
                <a:sym typeface="Arial"/>
              </a:defRPr>
            </a:lvl2pPr>
            <a:lvl3pPr marL="1463507" indent="-441157" algn="ctr">
              <a:lnSpc>
                <a:spcPct val="115000"/>
              </a:lnSpc>
              <a:spcBef>
                <a:spcPts val="0"/>
              </a:spcBef>
              <a:buClr>
                <a:srgbClr val="595959"/>
              </a:buClr>
              <a:buSzPts val="2400"/>
              <a:buChar char="■"/>
              <a:defRPr sz="2400">
                <a:solidFill>
                  <a:srgbClr val="595959"/>
                </a:solidFill>
                <a:latin typeface="+mj-lt"/>
                <a:ea typeface="+mj-ea"/>
                <a:cs typeface="+mj-cs"/>
                <a:sym typeface="Arial"/>
              </a:defRPr>
            </a:lvl3pPr>
            <a:lvl4pPr marL="1920707" indent="-441157" algn="ctr">
              <a:lnSpc>
                <a:spcPct val="115000"/>
              </a:lnSpc>
              <a:spcBef>
                <a:spcPts val="0"/>
              </a:spcBef>
              <a:buClr>
                <a:srgbClr val="595959"/>
              </a:buClr>
              <a:buSzPts val="2400"/>
              <a:buChar char="●"/>
              <a:defRPr sz="2400">
                <a:solidFill>
                  <a:srgbClr val="595959"/>
                </a:solidFill>
                <a:latin typeface="+mj-lt"/>
                <a:ea typeface="+mj-ea"/>
                <a:cs typeface="+mj-cs"/>
                <a:sym typeface="Arial"/>
              </a:defRPr>
            </a:lvl4pPr>
            <a:lvl5pPr marL="2377907" indent="-441157" algn="ctr">
              <a:lnSpc>
                <a:spcPct val="115000"/>
              </a:lnSpc>
              <a:spcBef>
                <a:spcPts val="0"/>
              </a:spcBef>
              <a:buClr>
                <a:srgbClr val="595959"/>
              </a:buClr>
              <a:buSzPts val="2400"/>
              <a:buChar char="○"/>
              <a:defRPr sz="2400">
                <a:solidFill>
                  <a:srgbClr val="595959"/>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6"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3" name="Slide Number"/>
          <p:cNvSpPr txBox="1">
            <a:spLocks noGrp="1"/>
          </p:cNvSpPr>
          <p:nvPr>
            <p:ph type="sldNum" sz="quarter" idx="2"/>
          </p:nvPr>
        </p:nvSpPr>
        <p:spPr>
          <a:xfrm>
            <a:off x="11588168" y="6265522"/>
            <a:ext cx="440142" cy="428900"/>
          </a:xfrm>
          <a:prstGeom prst="rect">
            <a:avLst/>
          </a:prstGeom>
        </p:spPr>
        <p:txBody>
          <a:bodyPr lIns="121899" tIns="121899" rIns="121899" bIns="121899">
            <a:normAutofit/>
          </a:bodyPr>
          <a:lstStyle>
            <a:lvl1pPr>
              <a:defRPr sz="1300">
                <a:solidFill>
                  <a:srgbClr val="595959"/>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6"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7"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45" name="Title Text"/>
          <p:cNvSpPr txBox="1">
            <a:spLocks noGrp="1"/>
          </p:cNvSpPr>
          <p:nvPr>
            <p:ph type="title"/>
          </p:nvPr>
        </p:nvSpPr>
        <p:spPr>
          <a:prstGeom prst="rect">
            <a:avLst/>
          </a:prstGeom>
        </p:spPr>
        <p:txBody>
          <a:bodyPr/>
          <a:lstStyle/>
          <a:p>
            <a:r>
              <a:t>Title Text</a:t>
            </a:r>
          </a:p>
        </p:txBody>
      </p:sp>
      <p:sp>
        <p:nvSpPr>
          <p:cNvPr id="46"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Google Shape;36;p12"/>
          <p:cNvSpPr txBox="1">
            <a:spLocks noGrp="1"/>
          </p:cNvSpPr>
          <p:nvPr>
            <p:ph type="body" sz="half" idx="21"/>
          </p:nvPr>
        </p:nvSpPr>
        <p:spPr>
          <a:xfrm>
            <a:off x="6172200" y="1825625"/>
            <a:ext cx="5181600" cy="4351338"/>
          </a:xfrm>
          <a:prstGeom prst="rect">
            <a:avLst/>
          </a:prstGeom>
        </p:spPr>
        <p:txBody>
          <a:bodyPr/>
          <a:lstStyle/>
          <a:p>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6"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 name="Google Shape;43;p13"/>
          <p:cNvSpPr txBox="1">
            <a:spLocks noGrp="1"/>
          </p:cNvSpPr>
          <p:nvPr>
            <p:ph type="body" sz="half" idx="21"/>
          </p:nvPr>
        </p:nvSpPr>
        <p:spPr>
          <a:xfrm>
            <a:off x="839787" y="2505075"/>
            <a:ext cx="5157789" cy="3684588"/>
          </a:xfrm>
          <a:prstGeom prst="rect">
            <a:avLst/>
          </a:prstGeom>
        </p:spPr>
        <p:txBody>
          <a:bodyPr/>
          <a:lstStyle/>
          <a:p>
            <a:endParaRPr/>
          </a:p>
        </p:txBody>
      </p:sp>
      <p:sp>
        <p:nvSpPr>
          <p:cNvPr id="58" name="Google Shape;44;p13"/>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59" name="Google Shape;45;p13"/>
          <p:cNvSpPr txBox="1">
            <a:spLocks noGrp="1"/>
          </p:cNvSpPr>
          <p:nvPr>
            <p:ph type="body" sz="half" idx="23"/>
          </p:nvPr>
        </p:nvSpPr>
        <p:spPr>
          <a:xfrm>
            <a:off x="6172200" y="2505075"/>
            <a:ext cx="5183188" cy="3684588"/>
          </a:xfrm>
          <a:prstGeom prst="rect">
            <a:avLst/>
          </a:prstGeom>
        </p:spPr>
        <p:txBody>
          <a:bodyPr/>
          <a:lstStyle/>
          <a:p>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7" name="Google Shape;57;p15"/>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6" name="Google Shape;63;p16"/>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udlguidelines.cast.org/engagement/recruiting-interest/threats-distractions/threats-distractions-research"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dlguidelines.cast.org/engagement/recruiting-interest/threats-distractions/threats-distractions-researc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uny907-my.sharepoint.com/:b:/g/personal/madeline_ruggiero28_login_cuny_edu/ETYEGz5avOZJuihCW8ptjnAB0YBi5KEF8PcOanMBTHMJDQ?e=buRRp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udlguidelines.cast.org/engagement/recruiting-interest/threats-distractions/threats-distractions-research" TargetMode="External"/><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qcc.libwizard.com/f/scientific_article_copy_cop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qcc.libwizard.com/f/scientific_articl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nces.ed.gov/blogs/nces/post/new-report-shows-increased-diversity-in-u-s-schools-disparities-in-outcomes" TargetMode="External"/><Relationship Id="rId2" Type="http://schemas.openxmlformats.org/officeDocument/2006/relationships/hyperlink" Target="https://doi.org/10.1080/1941126X.2019.1709734" TargetMode="External"/><Relationship Id="rId1" Type="http://schemas.openxmlformats.org/officeDocument/2006/relationships/slideLayout" Target="../slideLayouts/slideLayout3.xml"/><Relationship Id="rId4" Type="http://schemas.openxmlformats.org/officeDocument/2006/relationships/hyperlink" Target="https://www.collegefactual.com/colleges/cuny-queensborough-community-college/student-life/diversi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inclusiveeducationplanning.com.au/uncategorized/learning-styles-versus-universal-design-for-learning-udl/" TargetMode="External"/><Relationship Id="rId2" Type="http://schemas.openxmlformats.org/officeDocument/2006/relationships/hyperlink" Target="https://qcc.libwizard.com/f/scientific_article" TargetMode="External"/><Relationship Id="rId1" Type="http://schemas.openxmlformats.org/officeDocument/2006/relationships/slideLayout" Target="../slideLayouts/slideLayout3.xml"/><Relationship Id="rId4" Type="http://schemas.openxmlformats.org/officeDocument/2006/relationships/hyperlink" Target="https://qcc.libwizard.com/f/scientific_article_copy_cop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oCOFVikd-I&amp;t=4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80/1941126X.2019.170973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Google Shape;191;g11c4c016409_1_72"/>
          <p:cNvSpPr txBox="1">
            <a:spLocks noGrp="1"/>
          </p:cNvSpPr>
          <p:nvPr>
            <p:ph type="body" sz="half" idx="1"/>
          </p:nvPr>
        </p:nvSpPr>
        <p:spPr>
          <a:xfrm>
            <a:off x="102349" y="2929849"/>
            <a:ext cx="5892002" cy="3093902"/>
          </a:xfrm>
          <a:prstGeom prst="rect">
            <a:avLst/>
          </a:prstGeom>
        </p:spPr>
        <p:txBody>
          <a:bodyPr/>
          <a:lstStyle/>
          <a:p>
            <a:pPr marL="215900" indent="12700">
              <a:spcBef>
                <a:spcPts val="0"/>
              </a:spcBef>
              <a:buSzTx/>
              <a:buNone/>
              <a:defRPr sz="2400"/>
            </a:pPr>
            <a:r>
              <a:t>Madeline Ruggiero</a:t>
            </a:r>
          </a:p>
          <a:p>
            <a:pPr marL="215900" indent="12700">
              <a:spcBef>
                <a:spcPts val="0"/>
              </a:spcBef>
              <a:buSzTx/>
              <a:buNone/>
              <a:defRPr sz="2400"/>
            </a:pPr>
            <a:r>
              <a:t>Librarian/Assistant Professor</a:t>
            </a:r>
          </a:p>
          <a:p>
            <a:pPr marL="215900" indent="12700">
              <a:spcBef>
                <a:spcPts val="0"/>
              </a:spcBef>
              <a:buSzTx/>
              <a:buNone/>
              <a:defRPr sz="2400"/>
            </a:pPr>
            <a:r>
              <a:t>Queensborough Community College</a:t>
            </a:r>
          </a:p>
          <a:p>
            <a:pPr marL="215900" indent="12700">
              <a:spcBef>
                <a:spcPts val="0"/>
              </a:spcBef>
              <a:buSzTx/>
              <a:buNone/>
              <a:defRPr sz="2400"/>
            </a:pPr>
            <a:r>
              <a:t>mruggiero@qcc.cuny.edu</a:t>
            </a:r>
          </a:p>
        </p:txBody>
      </p:sp>
      <p:sp>
        <p:nvSpPr>
          <p:cNvPr id="313" name="Google Shape;192;g11c4c016409_1_72"/>
          <p:cNvSpPr txBox="1">
            <a:spLocks noGrp="1"/>
          </p:cNvSpPr>
          <p:nvPr>
            <p:ph type="body" idx="21"/>
          </p:nvPr>
        </p:nvSpPr>
        <p:spPr>
          <a:xfrm>
            <a:off x="6096000" y="0"/>
            <a:ext cx="6096000" cy="6858000"/>
          </a:xfrm>
          <a:prstGeom prst="rect">
            <a:avLst/>
          </a:prstGeom>
        </p:spPr>
        <p:txBody>
          <a:bodyPr/>
          <a:lstStyle/>
          <a:p>
            <a:pPr marL="215900" indent="12700">
              <a:lnSpc>
                <a:spcPct val="100000"/>
              </a:lnSpc>
              <a:spcBef>
                <a:spcPts val="0"/>
              </a:spcBef>
              <a:buClr>
                <a:srgbClr val="555555"/>
              </a:buClr>
              <a:buSzTx/>
              <a:buNone/>
              <a:defRPr sz="3600">
                <a:solidFill>
                  <a:srgbClr val="555555"/>
                </a:solidFill>
                <a:latin typeface="Georgia"/>
                <a:ea typeface="Georgia"/>
                <a:cs typeface="Georgia"/>
                <a:sym typeface="Georgia"/>
              </a:defRPr>
            </a:pPr>
            <a:endParaRPr/>
          </a:p>
        </p:txBody>
      </p:sp>
      <p:sp>
        <p:nvSpPr>
          <p:cNvPr id="314" name="Google Shape;193;g11c4c016409_1_72"/>
          <p:cNvSpPr txBox="1">
            <a:spLocks noGrp="1"/>
          </p:cNvSpPr>
          <p:nvPr>
            <p:ph type="sldNum" sz="quarter" idx="4294967295"/>
          </p:nvPr>
        </p:nvSpPr>
        <p:spPr>
          <a:xfrm>
            <a:off x="11370044" y="6372063"/>
            <a:ext cx="212356" cy="333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8900" tIns="58900" rIns="58900" bIns="58900"/>
          <a:lstStyle>
            <a:lvl1pPr>
              <a:defRPr sz="1500">
                <a:solidFill>
                  <a:srgbClr val="8C8B8A"/>
                </a:solidFill>
                <a:latin typeface="Georgia"/>
                <a:ea typeface="Georgia"/>
                <a:cs typeface="Georgia"/>
                <a:sym typeface="Georgia"/>
              </a:defRPr>
            </a:lvl1pPr>
          </a:lstStyle>
          <a:p>
            <a:fld id="{86CB4B4D-7CA3-9044-876B-883B54F8677D}" type="slidenum">
              <a:t>1</a:t>
            </a:fld>
            <a:endParaRPr/>
          </a:p>
        </p:txBody>
      </p:sp>
      <p:sp>
        <p:nvSpPr>
          <p:cNvPr id="315" name="Google Shape;194;g11c4c016409_1_72"/>
          <p:cNvSpPr/>
          <p:nvPr/>
        </p:nvSpPr>
        <p:spPr>
          <a:xfrm>
            <a:off x="7082672" y="1182160"/>
            <a:ext cx="4122657" cy="4841607"/>
          </a:xfrm>
          <a:prstGeom prst="rect">
            <a:avLst/>
          </a:prstGeom>
          <a:solidFill>
            <a:srgbClr val="FFFFFF"/>
          </a:solidFill>
          <a:ln>
            <a:solidFill>
              <a:srgbClr val="AAAAAA"/>
            </a:solidFill>
          </a:ln>
          <a:effectLst>
            <a:outerShdw blurRad="38100" dist="23000" dir="5400000" rotWithShape="0">
              <a:srgbClr val="000000">
                <a:alpha val="34901"/>
              </a:srgbClr>
            </a:outerShdw>
          </a:effectLst>
        </p:spPr>
        <p:txBody>
          <a:bodyPr lIns="45719" rIns="45719" anchor="ctr"/>
          <a:lstStyle/>
          <a:p>
            <a:pPr algn="ctr">
              <a:defRPr sz="2300">
                <a:solidFill>
                  <a:srgbClr val="FFFFFF"/>
                </a:solidFill>
                <a:latin typeface="Georgia"/>
                <a:ea typeface="Georgia"/>
                <a:cs typeface="Georgia"/>
                <a:sym typeface="Georgia"/>
              </a:defRPr>
            </a:pPr>
            <a:endParaRPr/>
          </a:p>
        </p:txBody>
      </p:sp>
      <p:pic>
        <p:nvPicPr>
          <p:cNvPr id="316" name="Google Shape;195;g11c4c016409_1_72" descr="Google Shape;195;g11c4c016409_1_72"/>
          <p:cNvPicPr>
            <a:picLocks noChangeAspect="1"/>
          </p:cNvPicPr>
          <p:nvPr/>
        </p:nvPicPr>
        <p:blipFill>
          <a:blip r:embed="rId2"/>
          <a:stretch>
            <a:fillRect/>
          </a:stretch>
        </p:blipFill>
        <p:spPr>
          <a:xfrm>
            <a:off x="6096000" y="1133524"/>
            <a:ext cx="6573726" cy="493887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prstGeom prst="rect">
            <a:avLst/>
          </a:prstGeom>
        </p:spPr>
        <p:txBody>
          <a:bodyPr/>
          <a:lstStyle>
            <a:lvl1pPr algn="ctr" defTabSz="877823">
              <a:defRPr sz="4224" b="1">
                <a:latin typeface="Verdana"/>
                <a:ea typeface="Verdana"/>
                <a:cs typeface="Verdana"/>
                <a:sym typeface="Verdana"/>
              </a:defRPr>
            </a:lvl1pPr>
          </a:lstStyle>
          <a:p>
            <a:r>
              <a:t>LibWizard Interactive Tutorial &amp; UDL</a:t>
            </a:r>
          </a:p>
        </p:txBody>
      </p:sp>
      <p:sp>
        <p:nvSpPr>
          <p:cNvPr id="327" name="Text Placeholder 2"/>
          <p:cNvSpPr txBox="1">
            <a:spLocks noGrp="1"/>
          </p:cNvSpPr>
          <p:nvPr>
            <p:ph type="body" idx="1"/>
          </p:nvPr>
        </p:nvSpPr>
        <p:spPr>
          <a:xfrm>
            <a:off x="838198" y="1825625"/>
            <a:ext cx="11059635" cy="4667250"/>
          </a:xfrm>
          <a:prstGeom prst="rect">
            <a:avLst/>
          </a:prstGeom>
        </p:spPr>
        <p:txBody>
          <a:bodyPr/>
          <a:lstStyle/>
          <a:p>
            <a:pPr marL="0" indent="114300">
              <a:buSzTx/>
              <a:buNone/>
              <a:defRPr>
                <a:latin typeface="Verdana"/>
                <a:ea typeface="Verdana"/>
                <a:cs typeface="Verdana"/>
                <a:sym typeface="Verdana"/>
              </a:defRPr>
            </a:pPr>
            <a:r>
              <a:t>Universal Design for Learning (UDL) outcomes through</a:t>
            </a:r>
          </a:p>
          <a:p>
            <a:pPr>
              <a:defRPr>
                <a:latin typeface="Verdana"/>
                <a:ea typeface="Verdana"/>
                <a:cs typeface="Verdana"/>
                <a:sym typeface="Verdana"/>
              </a:defRPr>
            </a:pPr>
            <a:endParaRPr/>
          </a:p>
          <a:p>
            <a:pPr>
              <a:defRPr>
                <a:latin typeface="Verdana"/>
                <a:ea typeface="Verdana"/>
                <a:cs typeface="Verdana"/>
                <a:sym typeface="Verdana"/>
              </a:defRPr>
            </a:pPr>
            <a:endParaRPr/>
          </a:p>
          <a:p>
            <a:pPr marL="0" indent="114300">
              <a:buSzTx/>
              <a:buNone/>
              <a:defRPr>
                <a:latin typeface="Verdana"/>
                <a:ea typeface="Verdana"/>
                <a:cs typeface="Verdana"/>
                <a:sym typeface="Verdana"/>
              </a:defRPr>
            </a:pPr>
            <a:r>
              <a:t>     </a:t>
            </a:r>
            <a:r>
              <a:rPr sz="2400"/>
              <a:t>Multiple means of engagement and representation</a:t>
            </a:r>
          </a:p>
          <a:p>
            <a:pPr marL="0" indent="114300">
              <a:buSzTx/>
              <a:buNone/>
              <a:defRPr sz="2400">
                <a:latin typeface="Verdana"/>
                <a:ea typeface="Verdana"/>
                <a:cs typeface="Verdana"/>
                <a:sym typeface="Verdana"/>
              </a:defRPr>
            </a:pPr>
            <a:endParaRPr sz="2400"/>
          </a:p>
          <a:p>
            <a:pPr marL="0" indent="114300">
              <a:buSzTx/>
              <a:buNone/>
              <a:defRPr sz="2400">
                <a:latin typeface="Verdana"/>
                <a:ea typeface="Verdana"/>
                <a:cs typeface="Verdana"/>
                <a:sym typeface="Verdana"/>
              </a:defRPr>
            </a:pPr>
            <a:endParaRPr sz="2400"/>
          </a:p>
          <a:p>
            <a:pPr marL="0" indent="114300">
              <a:buSzTx/>
              <a:buNone/>
              <a:defRPr sz="2400">
                <a:latin typeface="Verdana"/>
                <a:ea typeface="Verdana"/>
                <a:cs typeface="Verdana"/>
                <a:sym typeface="Verdana"/>
              </a:defRPr>
            </a:pPr>
            <a:endParaRPr sz="2400"/>
          </a:p>
          <a:p>
            <a:pPr marL="0" indent="114300">
              <a:buSzTx/>
              <a:buNone/>
              <a:defRPr sz="2400">
                <a:latin typeface="Verdana"/>
                <a:ea typeface="Verdana"/>
                <a:cs typeface="Verdana"/>
                <a:sym typeface="Verdana"/>
              </a:defRPr>
            </a:pPr>
            <a:endParaRPr sz="2400"/>
          </a:p>
          <a:p>
            <a:pPr marL="0" indent="114300">
              <a:buSzTx/>
              <a:buNone/>
              <a:defRPr sz="1800">
                <a:latin typeface="Verdana"/>
                <a:ea typeface="Verdana"/>
                <a:cs typeface="Verdana"/>
                <a:sym typeface="Verdana"/>
              </a:defRPr>
            </a:pPr>
            <a:r>
              <a:t>                                                                                 </a:t>
            </a:r>
          </a:p>
          <a:p>
            <a:pPr marL="0" lvl="6" indent="3200400">
              <a:buSzTx/>
              <a:buNone/>
              <a:defRPr sz="1800">
                <a:latin typeface="Verdana"/>
                <a:ea typeface="Verdana"/>
                <a:cs typeface="Verdana"/>
                <a:sym typeface="Verdana"/>
              </a:defRPr>
            </a:pPr>
            <a:r>
              <a:t>     https://udlguidelines.cast.org/</a:t>
            </a:r>
          </a:p>
        </p:txBody>
      </p:sp>
      <p:pic>
        <p:nvPicPr>
          <p:cNvPr id="328" name="udlguidelines.cast.org.png" descr="udlguidelines.cast.org.png"/>
          <p:cNvPicPr>
            <a:picLocks noChangeAspect="1"/>
          </p:cNvPicPr>
          <p:nvPr/>
        </p:nvPicPr>
        <p:blipFill>
          <a:blip r:embed="rId2"/>
          <a:stretch>
            <a:fillRect/>
          </a:stretch>
        </p:blipFill>
        <p:spPr>
          <a:xfrm>
            <a:off x="5067169" y="4040824"/>
            <a:ext cx="2057662" cy="205766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tle 1"/>
          <p:cNvSpPr txBox="1">
            <a:spLocks noGrp="1"/>
          </p:cNvSpPr>
          <p:nvPr>
            <p:ph type="title"/>
          </p:nvPr>
        </p:nvSpPr>
        <p:spPr>
          <a:xfrm>
            <a:off x="838200" y="170122"/>
            <a:ext cx="10515600" cy="1382233"/>
          </a:xfrm>
          <a:prstGeom prst="rect">
            <a:avLst/>
          </a:prstGeom>
        </p:spPr>
        <p:txBody>
          <a:bodyPr/>
          <a:lstStyle>
            <a:lvl1pPr algn="ctr">
              <a:defRPr b="1">
                <a:latin typeface="Verdana"/>
                <a:ea typeface="Verdana"/>
                <a:cs typeface="Verdana"/>
                <a:sym typeface="Verdana"/>
              </a:defRPr>
            </a:lvl1pPr>
          </a:lstStyle>
          <a:p>
            <a:r>
              <a:t>Interactive tutorial design achieves UDL outcomes</a:t>
            </a:r>
          </a:p>
        </p:txBody>
      </p:sp>
      <p:sp>
        <p:nvSpPr>
          <p:cNvPr id="344" name="Text Placeholder 2"/>
          <p:cNvSpPr txBox="1">
            <a:spLocks noGrp="1"/>
          </p:cNvSpPr>
          <p:nvPr>
            <p:ph type="body" idx="1"/>
          </p:nvPr>
        </p:nvSpPr>
        <p:spPr>
          <a:xfrm>
            <a:off x="-1" y="1818165"/>
            <a:ext cx="11961630" cy="4869714"/>
          </a:xfrm>
          <a:prstGeom prst="rect">
            <a:avLst/>
          </a:prstGeom>
        </p:spPr>
        <p:txBody>
          <a:bodyPr/>
          <a:lstStyle/>
          <a:p>
            <a:pPr>
              <a:lnSpc>
                <a:spcPct val="160000"/>
              </a:lnSpc>
              <a:buSzPts val="2500"/>
              <a:defRPr sz="2500">
                <a:latin typeface="Verdana"/>
                <a:ea typeface="Verdana"/>
                <a:cs typeface="Verdana"/>
                <a:sym typeface="Verdana"/>
              </a:defRPr>
            </a:pPr>
            <a:r>
              <a:t> Engage students and provide active learning </a:t>
            </a:r>
          </a:p>
          <a:p>
            <a:pPr>
              <a:lnSpc>
                <a:spcPct val="160000"/>
              </a:lnSpc>
              <a:buSzPts val="2500"/>
              <a:defRPr sz="2500">
                <a:latin typeface="Verdana"/>
                <a:ea typeface="Verdana"/>
                <a:cs typeface="Verdana"/>
                <a:sym typeface="Verdana"/>
              </a:defRPr>
            </a:pPr>
            <a:r>
              <a:t> Information is given in small segments and allows viewers to choose a section for quick review</a:t>
            </a:r>
          </a:p>
          <a:p>
            <a:pPr>
              <a:lnSpc>
                <a:spcPct val="160000"/>
              </a:lnSpc>
              <a:buSzPts val="2500"/>
              <a:defRPr sz="2500">
                <a:latin typeface="Verdana"/>
                <a:ea typeface="Verdana"/>
                <a:cs typeface="Verdana"/>
                <a:sym typeface="Verdana"/>
              </a:defRPr>
            </a:pPr>
            <a:r>
              <a:t> Such chunking can reduce cognitive overload, enabling users to process information more effectively (McGuinness &amp; Fulton, 2019,  p. 7).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Google Shape;267;g128fe233886_0_7"/>
          <p:cNvSpPr txBox="1">
            <a:spLocks noGrp="1"/>
          </p:cNvSpPr>
          <p:nvPr>
            <p:ph type="title"/>
          </p:nvPr>
        </p:nvSpPr>
        <p:spPr>
          <a:xfrm>
            <a:off x="0" y="365125"/>
            <a:ext cx="12192000" cy="1325700"/>
          </a:xfrm>
          <a:prstGeom prst="rect">
            <a:avLst/>
          </a:prstGeom>
        </p:spPr>
        <p:txBody>
          <a:bodyPr>
            <a:normAutofit fontScale="90000"/>
          </a:bodyPr>
          <a:lstStyle>
            <a:lvl1pPr algn="ctr" defTabSz="868680">
              <a:defRPr sz="4560" b="1"/>
            </a:lvl1pPr>
          </a:lstStyle>
          <a:p>
            <a:r>
              <a:t>Curb Cuts How Universal Design Makes things better for everyone</a:t>
            </a:r>
          </a:p>
        </p:txBody>
      </p:sp>
      <p:pic>
        <p:nvPicPr>
          <p:cNvPr id="347" name="Google Shape;268;g128fe233886_0_7" descr="Google Shape;268;g128fe233886_0_7"/>
          <p:cNvPicPr>
            <a:picLocks noChangeAspect="1"/>
          </p:cNvPicPr>
          <p:nvPr/>
        </p:nvPicPr>
        <p:blipFill>
          <a:blip r:embed="rId2"/>
          <a:stretch>
            <a:fillRect/>
          </a:stretch>
        </p:blipFill>
        <p:spPr>
          <a:xfrm>
            <a:off x="2466300" y="2253325"/>
            <a:ext cx="6991351" cy="390525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Google Shape;261;g129d74f73e1_0_18"/>
          <p:cNvSpPr txBox="1">
            <a:spLocks noGrp="1"/>
          </p:cNvSpPr>
          <p:nvPr>
            <p:ph type="title"/>
          </p:nvPr>
        </p:nvSpPr>
        <p:spPr>
          <a:xfrm>
            <a:off x="102349" y="365125"/>
            <a:ext cx="12089702" cy="1325700"/>
          </a:xfrm>
          <a:prstGeom prst="rect">
            <a:avLst/>
          </a:prstGeom>
        </p:spPr>
        <p:txBody>
          <a:bodyPr/>
          <a:lstStyle>
            <a:lvl1pPr algn="ctr">
              <a:defRPr b="1"/>
            </a:lvl1pPr>
          </a:lstStyle>
          <a:p>
            <a:r>
              <a:t>Center for Applied Special Technology</a:t>
            </a:r>
          </a:p>
        </p:txBody>
      </p:sp>
      <p:pic>
        <p:nvPicPr>
          <p:cNvPr id="350" name="Google Shape;262;g129d74f73e1_0_18" descr="Google Shape;262;g129d74f73e1_0_18"/>
          <p:cNvPicPr>
            <a:picLocks noChangeAspect="1"/>
          </p:cNvPicPr>
          <p:nvPr/>
        </p:nvPicPr>
        <p:blipFill>
          <a:blip r:embed="rId2"/>
          <a:stretch>
            <a:fillRect/>
          </a:stretch>
        </p:blipFill>
        <p:spPr>
          <a:xfrm>
            <a:off x="838199" y="1822122"/>
            <a:ext cx="10515601" cy="4024017"/>
          </a:xfrm>
          <a:prstGeom prst="rect">
            <a:avLst/>
          </a:prstGeom>
          <a:ln w="12700">
            <a:miter lim="400000"/>
          </a:ln>
        </p:spPr>
      </p:pic>
      <p:sp>
        <p:nvSpPr>
          <p:cNvPr id="351" name="TextBox 4"/>
          <p:cNvSpPr txBox="1"/>
          <p:nvPr/>
        </p:nvSpPr>
        <p:spPr>
          <a:xfrm>
            <a:off x="5017183" y="6279821"/>
            <a:ext cx="5099906"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https://udlguidelines.cast.org/</a:t>
            </a:r>
          </a:p>
        </p:txBody>
      </p:sp>
      <p:pic>
        <p:nvPicPr>
          <p:cNvPr id="352" name="udlguidelines.cast.org.png" descr="udlguidelines.cast.org.png"/>
          <p:cNvPicPr>
            <a:picLocks noChangeAspect="1"/>
          </p:cNvPicPr>
          <p:nvPr/>
        </p:nvPicPr>
        <p:blipFill>
          <a:blip r:embed="rId3"/>
          <a:stretch>
            <a:fillRect/>
          </a:stretch>
        </p:blipFill>
        <p:spPr>
          <a:xfrm>
            <a:off x="5118369" y="4070179"/>
            <a:ext cx="2057662" cy="205766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1"/>
          <p:cNvSpPr txBox="1">
            <a:spLocks noGrp="1"/>
          </p:cNvSpPr>
          <p:nvPr>
            <p:ph type="title"/>
          </p:nvPr>
        </p:nvSpPr>
        <p:spPr>
          <a:xfrm>
            <a:off x="838200" y="138222"/>
            <a:ext cx="10515600" cy="1552467"/>
          </a:xfrm>
          <a:prstGeom prst="rect">
            <a:avLst/>
          </a:prstGeom>
        </p:spPr>
        <p:txBody>
          <a:bodyPr/>
          <a:lstStyle>
            <a:lvl1pPr algn="ctr" defTabSz="877823">
              <a:defRPr sz="3743" b="1">
                <a:latin typeface="Verdana"/>
                <a:ea typeface="Verdana"/>
                <a:cs typeface="Verdana"/>
                <a:sym typeface="Verdana"/>
              </a:defRPr>
            </a:lvl1pPr>
          </a:lstStyle>
          <a:p>
            <a:r>
              <a:t>Equity and accessibility to mainstream education are tacit outcomes </a:t>
            </a:r>
          </a:p>
        </p:txBody>
      </p:sp>
      <p:sp>
        <p:nvSpPr>
          <p:cNvPr id="355" name="Text Placeholder 2"/>
          <p:cNvSpPr txBox="1">
            <a:spLocks noGrp="1"/>
          </p:cNvSpPr>
          <p:nvPr>
            <p:ph type="body" idx="1"/>
          </p:nvPr>
        </p:nvSpPr>
        <p:spPr>
          <a:xfrm>
            <a:off x="223284" y="1825624"/>
            <a:ext cx="11130516" cy="4734665"/>
          </a:xfrm>
          <a:prstGeom prst="rect">
            <a:avLst/>
          </a:prstGeom>
        </p:spPr>
        <p:txBody>
          <a:bodyPr/>
          <a:lstStyle/>
          <a:p>
            <a:pPr>
              <a:lnSpc>
                <a:spcPct val="200000"/>
              </a:lnSpc>
              <a:buSzPts val="2500"/>
              <a:defRPr sz="2500">
                <a:latin typeface="Verdana"/>
                <a:ea typeface="Verdana"/>
                <a:cs typeface="Verdana"/>
                <a:sym typeface="Verdana"/>
              </a:defRPr>
            </a:pPr>
            <a:r>
              <a:t>Clear goals for engagement</a:t>
            </a:r>
          </a:p>
          <a:p>
            <a:pPr>
              <a:lnSpc>
                <a:spcPct val="200000"/>
              </a:lnSpc>
              <a:buSzPts val="2500"/>
              <a:defRPr sz="2500">
                <a:latin typeface="Verdana"/>
                <a:ea typeface="Verdana"/>
                <a:cs typeface="Verdana"/>
                <a:sym typeface="Verdana"/>
              </a:defRPr>
            </a:pPr>
            <a:r>
              <a:t>Offering alternative ways to represent content</a:t>
            </a:r>
          </a:p>
          <a:p>
            <a:pPr>
              <a:lnSpc>
                <a:spcPct val="200000"/>
              </a:lnSpc>
              <a:buSzPts val="2500"/>
              <a:defRPr sz="2500">
                <a:latin typeface="Verdana"/>
                <a:ea typeface="Verdana"/>
                <a:cs typeface="Verdana"/>
                <a:sym typeface="Verdana"/>
              </a:defRPr>
            </a:pPr>
            <a:r>
              <a:t>Using multiple media for communication</a:t>
            </a:r>
          </a:p>
          <a:p>
            <a:pPr>
              <a:lnSpc>
                <a:spcPct val="200000"/>
              </a:lnSpc>
              <a:buSzPts val="2500"/>
              <a:defRPr sz="2500">
                <a:latin typeface="Verdana"/>
                <a:ea typeface="Verdana"/>
                <a:cs typeface="Verdana"/>
                <a:sym typeface="Verdana"/>
              </a:defRPr>
            </a:pPr>
            <a:r>
              <a:t>Allowing for formative assessment</a:t>
            </a:r>
          </a:p>
          <a:p>
            <a:pPr>
              <a:lnSpc>
                <a:spcPct val="200000"/>
              </a:lnSpc>
              <a:buSzPts val="2500"/>
              <a:defRPr sz="2500">
                <a:latin typeface="Verdana"/>
                <a:ea typeface="Verdana"/>
                <a:cs typeface="Verdana"/>
                <a:sym typeface="Verdana"/>
              </a:defRPr>
            </a:pPr>
            <a:r>
              <a:t>Feedback</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a:lstStyle>
            <a:lvl1pPr algn="ctr">
              <a:defRPr b="1"/>
            </a:lvl1pPr>
          </a:lstStyle>
          <a:p>
            <a:r>
              <a:t>Core goal of CAST</a:t>
            </a:r>
          </a:p>
        </p:txBody>
      </p:sp>
      <p:sp>
        <p:nvSpPr>
          <p:cNvPr id="386" name="Text Placeholder 2"/>
          <p:cNvSpPr txBox="1">
            <a:spLocks noGrp="1"/>
          </p:cNvSpPr>
          <p:nvPr>
            <p:ph type="body" idx="1"/>
          </p:nvPr>
        </p:nvSpPr>
        <p:spPr>
          <a:xfrm>
            <a:off x="287078" y="1825624"/>
            <a:ext cx="11259881" cy="4436953"/>
          </a:xfrm>
          <a:prstGeom prst="rect">
            <a:avLst/>
          </a:prstGeom>
        </p:spPr>
        <p:txBody>
          <a:bodyPr lIns="45699" tIns="45699" rIns="45699" bIns="45699" anchor="t">
            <a:normAutofit/>
          </a:bodyPr>
          <a:lstStyle/>
          <a:p>
            <a:pPr>
              <a:lnSpc>
                <a:spcPct val="200000"/>
              </a:lnSpc>
              <a:defRPr>
                <a:latin typeface="Verdana"/>
                <a:ea typeface="Verdana"/>
                <a:cs typeface="Verdana"/>
                <a:sym typeface="Verdana"/>
              </a:defRPr>
            </a:pPr>
            <a:r>
              <a:t>Develop </a:t>
            </a:r>
            <a:r>
              <a:rPr lang="en-US"/>
              <a:t>self-</a:t>
            </a:r>
            <a:r>
              <a:t>efficacy</a:t>
            </a:r>
            <a:endParaRPr lang="en-US"/>
          </a:p>
          <a:p>
            <a:pPr>
              <a:lnSpc>
                <a:spcPct val="200000"/>
              </a:lnSpc>
              <a:defRPr>
                <a:latin typeface="Verdana"/>
                <a:ea typeface="Verdana"/>
                <a:cs typeface="Verdana"/>
                <a:sym typeface="Verdana"/>
              </a:defRPr>
            </a:pPr>
            <a:r>
              <a:t>Confidence</a:t>
            </a:r>
          </a:p>
          <a:p>
            <a:pPr>
              <a:lnSpc>
                <a:spcPct val="200000"/>
              </a:lnSpc>
              <a:defRPr>
                <a:latin typeface="Verdana"/>
                <a:ea typeface="Verdana"/>
                <a:cs typeface="Verdana"/>
                <a:sym typeface="Verdana"/>
              </a:defRPr>
            </a:pPr>
            <a:r>
              <a:t>Motivation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Google Shape;220;g129d74f73e1_0_6"/>
          <p:cNvSpPr txBox="1">
            <a:spLocks noGrp="1"/>
          </p:cNvSpPr>
          <p:nvPr>
            <p:ph type="title"/>
          </p:nvPr>
        </p:nvSpPr>
        <p:spPr>
          <a:xfrm>
            <a:off x="-1" y="365125"/>
            <a:ext cx="12098702" cy="1325700"/>
          </a:xfrm>
          <a:prstGeom prst="rect">
            <a:avLst/>
          </a:prstGeom>
        </p:spPr>
        <p:txBody>
          <a:bodyPr/>
          <a:lstStyle>
            <a:lvl1pPr algn="ctr"/>
          </a:lstStyle>
          <a:p>
            <a:r>
              <a:t>UDL Offers a Flexible Approach to Learning</a:t>
            </a:r>
          </a:p>
        </p:txBody>
      </p:sp>
      <p:pic>
        <p:nvPicPr>
          <p:cNvPr id="358" name="Google Shape;221;g129d74f73e1_0_6" descr="Google Shape;221;g129d74f73e1_0_6"/>
          <p:cNvPicPr>
            <a:picLocks noChangeAspect="1"/>
          </p:cNvPicPr>
          <p:nvPr/>
        </p:nvPicPr>
        <p:blipFill>
          <a:blip r:embed="rId2"/>
          <a:stretch>
            <a:fillRect/>
          </a:stretch>
        </p:blipFill>
        <p:spPr>
          <a:xfrm>
            <a:off x="2711350" y="2170775"/>
            <a:ext cx="6357576" cy="376600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Google Shape;226;g129d74f73e1_0_24"/>
          <p:cNvSpPr txBox="1">
            <a:spLocks noGrp="1"/>
          </p:cNvSpPr>
          <p:nvPr>
            <p:ph type="title"/>
          </p:nvPr>
        </p:nvSpPr>
        <p:spPr>
          <a:xfrm>
            <a:off x="0" y="0"/>
            <a:ext cx="12192000" cy="2200500"/>
          </a:xfrm>
          <a:prstGeom prst="rect">
            <a:avLst/>
          </a:prstGeom>
        </p:spPr>
        <p:txBody>
          <a:bodyPr/>
          <a:lstStyle/>
          <a:p>
            <a:pPr algn="ctr">
              <a:defRPr sz="3900" b="1"/>
            </a:pPr>
            <a:r>
              <a:t>UDL Uses Brain Research to Understand How Learners Learn</a:t>
            </a:r>
          </a:p>
          <a:p>
            <a:pPr algn="ctr">
              <a:defRPr sz="3600"/>
            </a:pPr>
            <a:endParaRPr/>
          </a:p>
          <a:p>
            <a:pPr algn="ctr">
              <a:defRPr sz="3200"/>
            </a:pPr>
            <a:r>
              <a:t>Developed by CAST</a:t>
            </a:r>
          </a:p>
        </p:txBody>
      </p:sp>
      <p:pic>
        <p:nvPicPr>
          <p:cNvPr id="361" name="Google Shape;227;g129d74f73e1_0_24" descr="Google Shape;227;g129d74f73e1_0_24"/>
          <p:cNvPicPr>
            <a:picLocks noChangeAspect="1"/>
          </p:cNvPicPr>
          <p:nvPr/>
        </p:nvPicPr>
        <p:blipFill>
          <a:blip r:embed="rId2"/>
          <a:stretch>
            <a:fillRect/>
          </a:stretch>
        </p:blipFill>
        <p:spPr>
          <a:xfrm>
            <a:off x="2052763" y="2610974"/>
            <a:ext cx="7267576" cy="33147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Google Shape;232;g2d005d0efe3_0_59"/>
          <p:cNvSpPr txBox="1">
            <a:spLocks noGrp="1"/>
          </p:cNvSpPr>
          <p:nvPr>
            <p:ph type="title"/>
          </p:nvPr>
        </p:nvSpPr>
        <p:spPr>
          <a:xfrm>
            <a:off x="9512533" y="5283032"/>
            <a:ext cx="11360701" cy="763501"/>
          </a:xfrm>
          <a:prstGeom prst="rect">
            <a:avLst/>
          </a:prstGeom>
        </p:spPr>
        <p:txBody>
          <a:bodyPr/>
          <a:lstStyle>
            <a:lvl1pPr algn="ctr">
              <a:lnSpc>
                <a:spcPct val="115000"/>
              </a:lnSpc>
              <a:defRPr sz="2800">
                <a:solidFill>
                  <a:srgbClr val="212121"/>
                </a:solidFill>
                <a:latin typeface="Verdana"/>
                <a:ea typeface="Verdana"/>
                <a:cs typeface="Verdana"/>
                <a:sym typeface="Verdana"/>
              </a:defRPr>
            </a:lvl1pPr>
          </a:lstStyle>
          <a:p>
            <a:r>
              <a:t>Parts of the UDL framework</a:t>
            </a:r>
          </a:p>
        </p:txBody>
      </p:sp>
      <p:sp>
        <p:nvSpPr>
          <p:cNvPr id="364" name="Google Shape;233;g2d005d0efe3_0_59"/>
          <p:cNvSpPr txBox="1">
            <a:spLocks noGrp="1"/>
          </p:cNvSpPr>
          <p:nvPr>
            <p:ph type="body" idx="1"/>
          </p:nvPr>
        </p:nvSpPr>
        <p:spPr>
          <a:xfrm>
            <a:off x="189750" y="189649"/>
            <a:ext cx="11812500" cy="7259102"/>
          </a:xfrm>
          <a:prstGeom prst="rect">
            <a:avLst/>
          </a:prstGeom>
        </p:spPr>
        <p:txBody>
          <a:bodyPr/>
          <a:lstStyle/>
          <a:p>
            <a:pPr marL="0" indent="0" algn="ctr">
              <a:buSzTx/>
              <a:buNone/>
              <a:defRPr sz="4800" b="1">
                <a:solidFill>
                  <a:srgbClr val="212121"/>
                </a:solidFill>
                <a:latin typeface="Verdana"/>
                <a:ea typeface="Verdana"/>
                <a:cs typeface="Verdana"/>
                <a:sym typeface="Verdana"/>
              </a:defRPr>
            </a:pPr>
            <a:r>
              <a:t>UDL Language</a:t>
            </a:r>
          </a:p>
          <a:p>
            <a:pPr marL="0" indent="0">
              <a:buSzTx/>
              <a:buNone/>
              <a:defRPr sz="3200">
                <a:solidFill>
                  <a:srgbClr val="212121"/>
                </a:solidFill>
                <a:latin typeface="Verdana"/>
                <a:ea typeface="Verdana"/>
                <a:cs typeface="Verdana"/>
                <a:sym typeface="Verdana"/>
              </a:defRPr>
            </a:pPr>
            <a:endParaRPr/>
          </a:p>
          <a:p>
            <a:pPr marL="0" indent="0">
              <a:buSzTx/>
              <a:buNone/>
              <a:defRPr sz="3200">
                <a:solidFill>
                  <a:srgbClr val="212121"/>
                </a:solidFill>
                <a:latin typeface="Verdana"/>
                <a:ea typeface="Verdana"/>
                <a:cs typeface="Verdana"/>
                <a:sym typeface="Verdana"/>
              </a:defRPr>
            </a:pPr>
            <a:r>
              <a:t>Representation, Engagement, Action/Expression are </a:t>
            </a:r>
            <a:r>
              <a:rPr b="1">
                <a:solidFill>
                  <a:srgbClr val="FF0000"/>
                </a:solidFill>
              </a:rPr>
              <a:t>"principles." </a:t>
            </a:r>
          </a:p>
          <a:p>
            <a:pPr marL="0" indent="0">
              <a:buSzTx/>
              <a:buNone/>
              <a:defRPr sz="3200" b="1">
                <a:solidFill>
                  <a:srgbClr val="FF0000"/>
                </a:solidFill>
                <a:latin typeface="Verdana"/>
                <a:ea typeface="Verdana"/>
                <a:cs typeface="Verdana"/>
                <a:sym typeface="Verdana"/>
              </a:defRPr>
            </a:pPr>
            <a:endParaRPr b="1">
              <a:solidFill>
                <a:srgbClr val="FF0000"/>
              </a:solidFill>
            </a:endParaRPr>
          </a:p>
          <a:p>
            <a:pPr marL="0" indent="0">
              <a:buSzTx/>
              <a:buNone/>
              <a:defRPr sz="3200">
                <a:solidFill>
                  <a:srgbClr val="212121"/>
                </a:solidFill>
                <a:latin typeface="Verdana"/>
                <a:ea typeface="Verdana"/>
                <a:cs typeface="Verdana"/>
                <a:sym typeface="Verdana"/>
              </a:defRPr>
            </a:pPr>
            <a:r>
              <a:t>The three high level points underneath each principle are </a:t>
            </a:r>
            <a:r>
              <a:rPr b="1">
                <a:solidFill>
                  <a:srgbClr val="FF0000"/>
                </a:solidFill>
              </a:rPr>
              <a:t>"guidelines." </a:t>
            </a:r>
          </a:p>
          <a:p>
            <a:pPr marL="0" indent="0">
              <a:buSzTx/>
              <a:buNone/>
              <a:defRPr sz="3200" b="1">
                <a:solidFill>
                  <a:srgbClr val="FF0000"/>
                </a:solidFill>
                <a:latin typeface="Verdana"/>
                <a:ea typeface="Verdana"/>
                <a:cs typeface="Verdana"/>
                <a:sym typeface="Verdana"/>
              </a:defRPr>
            </a:pPr>
            <a:endParaRPr b="1">
              <a:solidFill>
                <a:srgbClr val="FF0000"/>
              </a:solidFill>
            </a:endParaRPr>
          </a:p>
          <a:p>
            <a:pPr marL="0" indent="0">
              <a:buSzTx/>
              <a:buNone/>
              <a:defRPr sz="3200">
                <a:solidFill>
                  <a:srgbClr val="212121"/>
                </a:solidFill>
                <a:latin typeface="Verdana"/>
                <a:ea typeface="Verdana"/>
                <a:cs typeface="Verdana"/>
                <a:sym typeface="Verdana"/>
              </a:defRPr>
            </a:pPr>
            <a:r>
              <a:t>Underneath the guidelines are </a:t>
            </a:r>
            <a:r>
              <a:rPr b="1">
                <a:solidFill>
                  <a:srgbClr val="FF0000"/>
                </a:solidFill>
              </a:rPr>
              <a:t>"checkpoints.”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Google Shape;240;g2d005d0efe3_0_109" descr="Google Shape;240;g2d005d0efe3_0_109"/>
          <p:cNvPicPr>
            <a:picLocks noChangeAspect="1"/>
          </p:cNvPicPr>
          <p:nvPr/>
        </p:nvPicPr>
        <p:blipFill>
          <a:blip r:embed="rId2"/>
          <a:stretch>
            <a:fillRect/>
          </a:stretch>
        </p:blipFill>
        <p:spPr>
          <a:xfrm>
            <a:off x="352291" y="147185"/>
            <a:ext cx="7822017" cy="6563630"/>
          </a:xfrm>
          <a:prstGeom prst="rect">
            <a:avLst/>
          </a:prstGeom>
          <a:ln w="12700">
            <a:miter lim="400000"/>
          </a:ln>
        </p:spPr>
      </p:pic>
      <p:sp>
        <p:nvSpPr>
          <p:cNvPr id="367" name="TextBox 2"/>
          <p:cNvSpPr txBox="1"/>
          <p:nvPr/>
        </p:nvSpPr>
        <p:spPr>
          <a:xfrm>
            <a:off x="8352346" y="5847057"/>
            <a:ext cx="3798896" cy="848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u="sng">
                <a:solidFill>
                  <a:srgbClr val="0563C1"/>
                </a:solidFill>
                <a:uFill>
                  <a:solidFill>
                    <a:srgbClr val="0563C1"/>
                  </a:solidFill>
                </a:uFill>
                <a:hlinkClick r:id="rId3"/>
              </a:defRPr>
            </a:lvl1pPr>
          </a:lstStyle>
          <a:p>
            <a:pPr>
              <a:defRPr u="none">
                <a:solidFill>
                  <a:srgbClr val="000000"/>
                </a:solidFill>
                <a:uFillTx/>
              </a:defRPr>
            </a:pPr>
            <a:r>
              <a:rPr u="sng">
                <a:solidFill>
                  <a:srgbClr val="0563C1"/>
                </a:solidFill>
                <a:uFill>
                  <a:solidFill>
                    <a:srgbClr val="0563C1"/>
                  </a:solidFill>
                </a:uFill>
                <a:hlinkClick r:id="rId3"/>
              </a:rPr>
              <a:t>https://udlguidelines.cast.org/engagement/recruiting-interest/threats-distractions/threats-distractions-research</a:t>
            </a:r>
          </a:p>
        </p:txBody>
      </p:sp>
      <p:pic>
        <p:nvPicPr>
          <p:cNvPr id="368" name="udlguidelineslink.png" descr="udlguidelineslink.png"/>
          <p:cNvPicPr>
            <a:picLocks noChangeAspect="1"/>
          </p:cNvPicPr>
          <p:nvPr/>
        </p:nvPicPr>
        <p:blipFill>
          <a:blip r:embed="rId4"/>
          <a:stretch>
            <a:fillRect/>
          </a:stretch>
        </p:blipFill>
        <p:spPr>
          <a:xfrm>
            <a:off x="8627194" y="2885552"/>
            <a:ext cx="2892721" cy="289272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0C34-04E8-DD4C-420E-310C57A38DDB}"/>
              </a:ext>
            </a:extLst>
          </p:cNvPr>
          <p:cNvSpPr>
            <a:spLocks noGrp="1"/>
          </p:cNvSpPr>
          <p:nvPr>
            <p:ph type="title"/>
          </p:nvPr>
        </p:nvSpPr>
        <p:spPr>
          <a:xfrm>
            <a:off x="329609" y="365125"/>
            <a:ext cx="11024191" cy="1325563"/>
          </a:xfrm>
        </p:spPr>
        <p:txBody>
          <a:bodyPr/>
          <a:lstStyle/>
          <a:p>
            <a:pPr algn="ctr"/>
            <a:r>
              <a:rPr lang="en-US">
                <a:latin typeface="Verdana" panose="020B0604030504040204" pitchFamily="34" charset="0"/>
                <a:ea typeface="Verdana" panose="020B0604030504040204" pitchFamily="34" charset="0"/>
              </a:rPr>
              <a:t>Grant study on video vs. interactive tutorial</a:t>
            </a:r>
          </a:p>
        </p:txBody>
      </p:sp>
      <p:sp>
        <p:nvSpPr>
          <p:cNvPr id="3" name="Text Placeholder 2">
            <a:extLst>
              <a:ext uri="{FF2B5EF4-FFF2-40B4-BE49-F238E27FC236}">
                <a16:creationId xmlns:a16="http://schemas.microsoft.com/office/drawing/2014/main" id="{DE4DB943-1963-9163-7DF6-F6AA4638A55D}"/>
              </a:ext>
            </a:extLst>
          </p:cNvPr>
          <p:cNvSpPr>
            <a:spLocks noGrp="1"/>
          </p:cNvSpPr>
          <p:nvPr>
            <p:ph type="body" idx="1"/>
          </p:nvPr>
        </p:nvSpPr>
        <p:spPr>
          <a:xfrm>
            <a:off x="329609" y="1825625"/>
            <a:ext cx="11429999" cy="4351338"/>
          </a:xfrm>
        </p:spPr>
        <p:txBody>
          <a:bodyPr/>
          <a:lstStyle/>
          <a:p>
            <a:pPr marL="114300" indent="0">
              <a:buNone/>
            </a:pPr>
            <a:r>
              <a:rPr lang="en-US">
                <a:latin typeface="Verdana" panose="020B0604030504040204" pitchFamily="34" charset="0"/>
                <a:ea typeface="Verdana" panose="020B0604030504040204" pitchFamily="34" charset="0"/>
              </a:rPr>
              <a:t>Grant  helped fund UDL design consultation with author </a:t>
            </a:r>
          </a:p>
          <a:p>
            <a:pPr marL="114300" indent="0">
              <a:buNone/>
            </a:pPr>
            <a:endParaRPr lang="en-US">
              <a:latin typeface="Verdana" panose="020B0604030504040204" pitchFamily="34" charset="0"/>
              <a:ea typeface="Verdana" panose="020B0604030504040204" pitchFamily="34" charset="0"/>
            </a:endParaRPr>
          </a:p>
          <a:p>
            <a:pPr marL="114300" indent="0">
              <a:buNone/>
            </a:pPr>
            <a:r>
              <a:rPr lang="en-US">
                <a:latin typeface="Verdana" panose="020B0604030504040204" pitchFamily="34" charset="0"/>
                <a:ea typeface="Verdana" panose="020B0604030504040204" pitchFamily="34" charset="0"/>
              </a:rPr>
              <a:t>Tom Tobin</a:t>
            </a:r>
          </a:p>
        </p:txBody>
      </p:sp>
      <p:pic>
        <p:nvPicPr>
          <p:cNvPr id="4" name="Picture 4" descr="Picture 4">
            <a:extLst>
              <a:ext uri="{FF2B5EF4-FFF2-40B4-BE49-F238E27FC236}">
                <a16:creationId xmlns:a16="http://schemas.microsoft.com/office/drawing/2014/main" id="{8B00E16B-4F3E-B162-B5B9-E36E6E153F0E}"/>
              </a:ext>
            </a:extLst>
          </p:cNvPr>
          <p:cNvPicPr>
            <a:picLocks noChangeAspect="1"/>
          </p:cNvPicPr>
          <p:nvPr/>
        </p:nvPicPr>
        <p:blipFill>
          <a:blip r:embed="rId2"/>
          <a:stretch>
            <a:fillRect/>
          </a:stretch>
        </p:blipFill>
        <p:spPr>
          <a:xfrm>
            <a:off x="3374065" y="2541281"/>
            <a:ext cx="2995790" cy="4100228"/>
          </a:xfrm>
          <a:prstGeom prst="rect">
            <a:avLst/>
          </a:prstGeom>
          <a:ln w="12700">
            <a:miter lim="400000"/>
          </a:ln>
        </p:spPr>
      </p:pic>
    </p:spTree>
    <p:extLst>
      <p:ext uri="{BB962C8B-B14F-4D97-AF65-F5344CB8AC3E}">
        <p14:creationId xmlns:p14="http://schemas.microsoft.com/office/powerpoint/2010/main" val="36787586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Google Shape;245;g2d005d0efe3_0_115" descr="Google Shape;245;g2d005d0efe3_0_115"/>
          <p:cNvPicPr>
            <a:picLocks noChangeAspect="1"/>
          </p:cNvPicPr>
          <p:nvPr/>
        </p:nvPicPr>
        <p:blipFill>
          <a:blip r:embed="rId2"/>
          <a:stretch>
            <a:fillRect/>
          </a:stretch>
        </p:blipFill>
        <p:spPr>
          <a:xfrm>
            <a:off x="1541122" y="0"/>
            <a:ext cx="8082334" cy="68580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Google Shape;280;g12768f87289_0_31"/>
          <p:cNvSpPr txBox="1">
            <a:spLocks noGrp="1"/>
          </p:cNvSpPr>
          <p:nvPr>
            <p:ph type="title"/>
          </p:nvPr>
        </p:nvSpPr>
        <p:spPr>
          <a:xfrm>
            <a:off x="838200" y="365125"/>
            <a:ext cx="10515600" cy="1325700"/>
          </a:xfrm>
          <a:prstGeom prst="rect">
            <a:avLst/>
          </a:prstGeom>
        </p:spPr>
        <p:txBody>
          <a:bodyPr/>
          <a:lstStyle>
            <a:lvl1pPr defTabSz="877823">
              <a:defRPr sz="4224">
                <a:latin typeface="Verdana"/>
                <a:ea typeface="Verdana"/>
                <a:cs typeface="Verdana"/>
                <a:sym typeface="Verdana"/>
              </a:defRPr>
            </a:lvl1pPr>
          </a:lstStyle>
          <a:p>
            <a:r>
              <a:t>Springshare’s LibWizard: a subscription based tutorial</a:t>
            </a:r>
          </a:p>
        </p:txBody>
      </p:sp>
      <p:sp>
        <p:nvSpPr>
          <p:cNvPr id="373" name="Google Shape;281;g12768f87289_0_31"/>
          <p:cNvSpPr txBox="1">
            <a:spLocks noGrp="1"/>
          </p:cNvSpPr>
          <p:nvPr>
            <p:ph type="body" idx="1"/>
          </p:nvPr>
        </p:nvSpPr>
        <p:spPr>
          <a:xfrm>
            <a:off x="838200" y="1825625"/>
            <a:ext cx="10515600" cy="4351200"/>
          </a:xfrm>
          <a:prstGeom prst="rect">
            <a:avLst/>
          </a:prstGeom>
        </p:spPr>
        <p:txBody>
          <a:bodyPr/>
          <a:lstStyle/>
          <a:p>
            <a:pPr marL="0" indent="0">
              <a:buSzTx/>
              <a:buNone/>
            </a:pPr>
            <a:endParaRPr/>
          </a:p>
        </p:txBody>
      </p:sp>
      <p:pic>
        <p:nvPicPr>
          <p:cNvPr id="374" name="Google Shape;282;g12768f87289_0_31" descr="Google Shape;282;g12768f87289_0_31"/>
          <p:cNvPicPr>
            <a:picLocks noChangeAspect="1"/>
          </p:cNvPicPr>
          <p:nvPr/>
        </p:nvPicPr>
        <p:blipFill>
          <a:blip r:embed="rId2"/>
          <a:stretch>
            <a:fillRect/>
          </a:stretch>
        </p:blipFill>
        <p:spPr>
          <a:xfrm>
            <a:off x="249125" y="1782950"/>
            <a:ext cx="11887198" cy="443653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Google Shape;287;g11be9685266_0_0"/>
          <p:cNvSpPr txBox="1">
            <a:spLocks noGrp="1"/>
          </p:cNvSpPr>
          <p:nvPr>
            <p:ph type="title"/>
          </p:nvPr>
        </p:nvSpPr>
        <p:spPr>
          <a:xfrm>
            <a:off x="0" y="365124"/>
            <a:ext cx="12192000" cy="801902"/>
          </a:xfrm>
          <a:prstGeom prst="rect">
            <a:avLst/>
          </a:prstGeom>
        </p:spPr>
        <p:txBody>
          <a:bodyPr/>
          <a:lstStyle>
            <a:lvl1pPr algn="ctr" defTabSz="832104">
              <a:defRPr sz="3549" b="1">
                <a:latin typeface="Verdana"/>
                <a:ea typeface="Verdana"/>
                <a:cs typeface="Verdana"/>
                <a:sym typeface="Verdana"/>
              </a:defRPr>
            </a:lvl1pPr>
          </a:lstStyle>
          <a:p>
            <a:r>
              <a:t>Learn the Six Components of a Scientific Article</a:t>
            </a:r>
          </a:p>
        </p:txBody>
      </p:sp>
      <p:pic>
        <p:nvPicPr>
          <p:cNvPr id="377" name="Google Shape;288;g11be9685266_0_0" descr="Google Shape;288;g11be9685266_0_0"/>
          <p:cNvPicPr>
            <a:picLocks noChangeAspect="1"/>
          </p:cNvPicPr>
          <p:nvPr/>
        </p:nvPicPr>
        <p:blipFill>
          <a:blip r:embed="rId2"/>
          <a:stretch>
            <a:fillRect/>
          </a:stretch>
        </p:blipFill>
        <p:spPr>
          <a:xfrm>
            <a:off x="3275474" y="1497875"/>
            <a:ext cx="4858876" cy="49507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Google Shape;431;g1298200d37e_2_18"/>
          <p:cNvSpPr txBox="1">
            <a:spLocks noGrp="1"/>
          </p:cNvSpPr>
          <p:nvPr>
            <p:ph type="ctrTitle"/>
          </p:nvPr>
        </p:nvSpPr>
        <p:spPr>
          <a:xfrm>
            <a:off x="0" y="286599"/>
            <a:ext cx="12192000" cy="1371601"/>
          </a:xfrm>
          <a:prstGeom prst="rect">
            <a:avLst/>
          </a:prstGeom>
        </p:spPr>
        <p:txBody>
          <a:bodyPr>
            <a:normAutofit fontScale="90000"/>
          </a:bodyPr>
          <a:lstStyle>
            <a:lvl1pPr defTabSz="905255">
              <a:defRPr sz="4752" b="1"/>
            </a:lvl1pPr>
          </a:lstStyle>
          <a:p>
            <a:r>
              <a:t>Students Practice what they Learned Outside of the Class During a Flipped Class</a:t>
            </a:r>
          </a:p>
        </p:txBody>
      </p:sp>
      <p:pic>
        <p:nvPicPr>
          <p:cNvPr id="380" name="Google Shape;432;g1298200d37e_2_18" descr="Google Shape;432;g1298200d37e_2_18"/>
          <p:cNvPicPr>
            <a:picLocks noChangeAspect="1"/>
          </p:cNvPicPr>
          <p:nvPr/>
        </p:nvPicPr>
        <p:blipFill>
          <a:blip r:embed="rId2"/>
          <a:stretch>
            <a:fillRect/>
          </a:stretch>
        </p:blipFill>
        <p:spPr>
          <a:xfrm>
            <a:off x="2871474" y="2327950"/>
            <a:ext cx="6076476" cy="342862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Google Shape;437;g11c24e1e06a_1_0"/>
          <p:cNvSpPr txBox="1">
            <a:spLocks noGrp="1"/>
          </p:cNvSpPr>
          <p:nvPr>
            <p:ph type="ctrTitle"/>
          </p:nvPr>
        </p:nvSpPr>
        <p:spPr>
          <a:xfrm>
            <a:off x="0" y="552724"/>
            <a:ext cx="12192000" cy="1392001"/>
          </a:xfrm>
          <a:prstGeom prst="rect">
            <a:avLst/>
          </a:prstGeom>
        </p:spPr>
        <p:txBody>
          <a:bodyPr>
            <a:normAutofit fontScale="90000"/>
          </a:bodyPr>
          <a:lstStyle>
            <a:lvl1pPr algn="l" defTabSz="822959">
              <a:defRPr sz="4860" b="1"/>
            </a:lvl1pPr>
          </a:lstStyle>
          <a:p>
            <a:r>
              <a:t>Flipped Class Benefits Students Who Need Help with Assignments</a:t>
            </a:r>
          </a:p>
        </p:txBody>
      </p:sp>
      <p:pic>
        <p:nvPicPr>
          <p:cNvPr id="383" name="Google Shape;438;g11c24e1e06a_1_0" descr="Google Shape;438;g11c24e1e06a_1_0"/>
          <p:cNvPicPr>
            <a:picLocks noChangeAspect="1"/>
          </p:cNvPicPr>
          <p:nvPr/>
        </p:nvPicPr>
        <p:blipFill>
          <a:blip r:embed="rId2"/>
          <a:stretch>
            <a:fillRect/>
          </a:stretch>
        </p:blipFill>
        <p:spPr>
          <a:xfrm>
            <a:off x="3050275" y="2477074"/>
            <a:ext cx="6039126" cy="3889502"/>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itle 1"/>
          <p:cNvSpPr txBox="1">
            <a:spLocks noGrp="1"/>
          </p:cNvSpPr>
          <p:nvPr>
            <p:ph type="title"/>
          </p:nvPr>
        </p:nvSpPr>
        <p:spPr>
          <a:xfrm>
            <a:off x="838200" y="365125"/>
            <a:ext cx="10515600" cy="1325563"/>
          </a:xfrm>
          <a:prstGeom prst="rect">
            <a:avLst/>
          </a:prstGeom>
        </p:spPr>
        <p:txBody>
          <a:bodyPr/>
          <a:lstStyle>
            <a:lvl1pPr algn="ctr">
              <a:defRPr b="1">
                <a:latin typeface="Verdana"/>
                <a:ea typeface="Verdana"/>
                <a:cs typeface="Verdana"/>
                <a:sym typeface="Verdana"/>
              </a:defRPr>
            </a:lvl1pPr>
          </a:lstStyle>
          <a:p>
            <a:r>
              <a:t>Landing page of the tutorial</a:t>
            </a:r>
          </a:p>
        </p:txBody>
      </p:sp>
      <p:pic>
        <p:nvPicPr>
          <p:cNvPr id="2" name="Picture 1" descr="A screenshot of a computer&#10;&#10;Description automatically generated">
            <a:extLst>
              <a:ext uri="{FF2B5EF4-FFF2-40B4-BE49-F238E27FC236}">
                <a16:creationId xmlns:a16="http://schemas.microsoft.com/office/drawing/2014/main" id="{58AC6178-FEB7-D846-5BF3-49A3CB84972B}"/>
              </a:ext>
            </a:extLst>
          </p:cNvPr>
          <p:cNvPicPr>
            <a:picLocks noChangeAspect="1"/>
          </p:cNvPicPr>
          <p:nvPr/>
        </p:nvPicPr>
        <p:blipFill>
          <a:blip r:embed="rId2"/>
          <a:stretch>
            <a:fillRect/>
          </a:stretch>
        </p:blipFill>
        <p:spPr>
          <a:xfrm>
            <a:off x="143774" y="1698600"/>
            <a:ext cx="12192000" cy="5358612"/>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itle 1"/>
          <p:cNvSpPr txBox="1">
            <a:spLocks noGrp="1"/>
          </p:cNvSpPr>
          <p:nvPr>
            <p:ph type="title"/>
          </p:nvPr>
        </p:nvSpPr>
        <p:spPr>
          <a:prstGeom prst="rect">
            <a:avLst/>
          </a:prstGeom>
        </p:spPr>
        <p:txBody>
          <a:bodyPr/>
          <a:lstStyle>
            <a:lvl1pPr defTabSz="877823">
              <a:defRPr sz="4224">
                <a:latin typeface="Verdana"/>
                <a:ea typeface="Verdana"/>
                <a:cs typeface="Verdana"/>
                <a:sym typeface="Verdana"/>
              </a:defRPr>
            </a:lvl1pPr>
          </a:lstStyle>
          <a:p>
            <a:r>
              <a:t>Offer at least two ways to access the information in the tutorial</a:t>
            </a:r>
          </a:p>
        </p:txBody>
      </p:sp>
      <p:sp>
        <p:nvSpPr>
          <p:cNvPr id="393" name="Text Placeholder 2"/>
          <p:cNvSpPr txBox="1">
            <a:spLocks noGrp="1"/>
          </p:cNvSpPr>
          <p:nvPr>
            <p:ph type="body" idx="1"/>
          </p:nvPr>
        </p:nvSpPr>
        <p:spPr>
          <a:xfrm>
            <a:off x="838200" y="1825625"/>
            <a:ext cx="11006471" cy="4787826"/>
          </a:xfrm>
          <a:prstGeom prst="rect">
            <a:avLst/>
          </a:prstGeom>
        </p:spPr>
        <p:txBody>
          <a:bodyPr/>
          <a:lstStyle/>
          <a:p>
            <a:pPr marL="448055" indent="-336042" defTabSz="896111">
              <a:lnSpc>
                <a:spcPct val="81000"/>
              </a:lnSpc>
              <a:spcBef>
                <a:spcPts val="900"/>
              </a:spcBef>
              <a:buSzPts val="2300"/>
              <a:defRPr sz="2352">
                <a:latin typeface="Verdana"/>
                <a:ea typeface="Verdana"/>
                <a:cs typeface="Verdana"/>
                <a:sym typeface="Verdana"/>
              </a:defRPr>
            </a:pPr>
            <a:r>
              <a:t>Videos uploaded to Youtube with closed captioning (CC) and transcripts can be embedded</a:t>
            </a:r>
          </a:p>
          <a:p>
            <a:pPr marL="448055" indent="-336042" defTabSz="896111">
              <a:lnSpc>
                <a:spcPct val="81000"/>
              </a:lnSpc>
              <a:spcBef>
                <a:spcPts val="900"/>
              </a:spcBef>
              <a:buSzPts val="2300"/>
              <a:defRPr sz="2352">
                <a:latin typeface="Verdana"/>
                <a:ea typeface="Verdana"/>
                <a:cs typeface="Verdana"/>
                <a:sym typeface="Verdana"/>
              </a:defRPr>
            </a:pPr>
            <a:r>
              <a:t>CC option if language is not clear or speaker is fast paced</a:t>
            </a:r>
          </a:p>
          <a:p>
            <a:pPr marL="448055" indent="-336042" defTabSz="896111">
              <a:lnSpc>
                <a:spcPct val="81000"/>
              </a:lnSpc>
              <a:spcBef>
                <a:spcPts val="900"/>
              </a:spcBef>
              <a:buSzPts val="2300"/>
              <a:defRPr sz="2352">
                <a:latin typeface="Verdana"/>
                <a:ea typeface="Verdana"/>
                <a:cs typeface="Verdana"/>
                <a:sym typeface="Verdana"/>
              </a:defRPr>
            </a:pPr>
            <a:endParaRPr/>
          </a:p>
          <a:p>
            <a:pPr marL="0" indent="112013" defTabSz="896111">
              <a:lnSpc>
                <a:spcPct val="81000"/>
              </a:lnSpc>
              <a:spcBef>
                <a:spcPts val="900"/>
              </a:spcBef>
              <a:buSzTx/>
              <a:buNone/>
              <a:defRPr sz="2352">
                <a:latin typeface="Verdana"/>
                <a:ea typeface="Verdana"/>
                <a:cs typeface="Verdana"/>
                <a:sym typeface="Verdana"/>
              </a:defRPr>
            </a:pPr>
            <a:r>
              <a:t>This reflects Checkpoint 1.2(offer alternatives for auditory information)</a:t>
            </a:r>
          </a:p>
          <a:p>
            <a:pPr marL="0" indent="112013" defTabSz="896111">
              <a:lnSpc>
                <a:spcPct val="81000"/>
              </a:lnSpc>
              <a:spcBef>
                <a:spcPts val="900"/>
              </a:spcBef>
              <a:buSzTx/>
              <a:buNone/>
              <a:defRPr sz="2744">
                <a:latin typeface="Verdana"/>
                <a:ea typeface="Verdana"/>
                <a:cs typeface="Verdana"/>
                <a:sym typeface="Verdana"/>
              </a:defRPr>
            </a:pPr>
            <a:endParaRPr/>
          </a:p>
          <a:p>
            <a:pPr marL="0" indent="112013" defTabSz="896111">
              <a:lnSpc>
                <a:spcPct val="81000"/>
              </a:lnSpc>
              <a:spcBef>
                <a:spcPts val="900"/>
              </a:spcBef>
              <a:buSzTx/>
              <a:buNone/>
              <a:defRPr sz="2744">
                <a:latin typeface="Verdana"/>
                <a:ea typeface="Verdana"/>
                <a:cs typeface="Verdana"/>
                <a:sym typeface="Verdana"/>
              </a:defRPr>
            </a:pPr>
            <a:endParaRPr/>
          </a:p>
          <a:p>
            <a:pPr marL="0" indent="112013" defTabSz="896111">
              <a:lnSpc>
                <a:spcPct val="81000"/>
              </a:lnSpc>
              <a:spcBef>
                <a:spcPts val="900"/>
              </a:spcBef>
              <a:buSzTx/>
              <a:buNone/>
              <a:defRPr sz="2744">
                <a:latin typeface="Verdana"/>
                <a:ea typeface="Verdana"/>
                <a:cs typeface="Verdana"/>
                <a:sym typeface="Verdana"/>
              </a:defRPr>
            </a:pPr>
            <a:r>
              <a:t>                                                       </a:t>
            </a:r>
          </a:p>
          <a:p>
            <a:pPr marL="0" indent="112013" defTabSz="896111">
              <a:lnSpc>
                <a:spcPct val="81000"/>
              </a:lnSpc>
              <a:spcBef>
                <a:spcPts val="900"/>
              </a:spcBef>
              <a:buSzTx/>
              <a:buNone/>
              <a:defRPr sz="2744">
                <a:latin typeface="Verdana"/>
                <a:ea typeface="Verdana"/>
                <a:cs typeface="Verdana"/>
                <a:sym typeface="Verdana"/>
              </a:defRPr>
            </a:pPr>
            <a:endParaRPr/>
          </a:p>
          <a:p>
            <a:pPr marL="0" indent="112013" defTabSz="896111">
              <a:lnSpc>
                <a:spcPct val="81000"/>
              </a:lnSpc>
              <a:spcBef>
                <a:spcPts val="900"/>
              </a:spcBef>
              <a:buSzTx/>
              <a:buNone/>
              <a:defRPr sz="2744">
                <a:latin typeface="Verdana"/>
                <a:ea typeface="Verdana"/>
                <a:cs typeface="Verdana"/>
                <a:sym typeface="Verdana"/>
              </a:defRPr>
            </a:pPr>
            <a:endParaRPr/>
          </a:p>
          <a:p>
            <a:pPr marL="0" indent="112013" defTabSz="896111">
              <a:lnSpc>
                <a:spcPct val="81000"/>
              </a:lnSpc>
              <a:spcBef>
                <a:spcPts val="900"/>
              </a:spcBef>
              <a:buSzTx/>
              <a:buNone/>
              <a:defRPr sz="1372">
                <a:latin typeface="Verdana"/>
                <a:ea typeface="Verdana"/>
                <a:cs typeface="Verdana"/>
                <a:sym typeface="Verdana"/>
              </a:defRPr>
            </a:pPr>
            <a:r>
              <a:rPr u="sng">
                <a:solidFill>
                  <a:srgbClr val="0563C1"/>
                </a:solidFill>
                <a:uFill>
                  <a:solidFill>
                    <a:srgbClr val="0563C1"/>
                  </a:solidFill>
                </a:uFill>
                <a:hlinkClick r:id="rId2"/>
              </a:rPr>
              <a:t>https://udlguidelines.cast.org/engagement/recruiting-interest/threats-distractions/threats-distractions-research</a:t>
            </a:r>
          </a:p>
        </p:txBody>
      </p:sp>
      <p:pic>
        <p:nvPicPr>
          <p:cNvPr id="394" name="udlguidelineslink.png" descr="udlguidelineslink.png"/>
          <p:cNvPicPr>
            <a:picLocks noChangeAspect="1"/>
          </p:cNvPicPr>
          <p:nvPr/>
        </p:nvPicPr>
        <p:blipFill>
          <a:blip r:embed="rId3"/>
          <a:stretch>
            <a:fillRect/>
          </a:stretch>
        </p:blipFill>
        <p:spPr>
          <a:xfrm>
            <a:off x="5047596" y="3990134"/>
            <a:ext cx="2096808" cy="2096808"/>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340;g127a26cf710_0_0"/>
          <p:cNvSpPr txBox="1">
            <a:spLocks noGrp="1"/>
          </p:cNvSpPr>
          <p:nvPr>
            <p:ph type="ctrTitle"/>
          </p:nvPr>
        </p:nvSpPr>
        <p:spPr>
          <a:xfrm>
            <a:off x="1524000" y="279478"/>
            <a:ext cx="9144000" cy="1021200"/>
          </a:xfrm>
          <a:prstGeom prst="rect">
            <a:avLst/>
          </a:prstGeom>
        </p:spPr>
        <p:txBody>
          <a:bodyPr/>
          <a:lstStyle/>
          <a:p>
            <a:r>
              <a:t>Modules</a:t>
            </a:r>
          </a:p>
        </p:txBody>
      </p:sp>
      <p:sp>
        <p:nvSpPr>
          <p:cNvPr id="397" name="Google Shape;341;g127a26cf710_0_0"/>
          <p:cNvSpPr txBox="1">
            <a:spLocks noGrp="1"/>
          </p:cNvSpPr>
          <p:nvPr>
            <p:ph type="subTitle" sz="quarter" idx="1"/>
          </p:nvPr>
        </p:nvSpPr>
        <p:spPr>
          <a:xfrm>
            <a:off x="1524000" y="3602037"/>
            <a:ext cx="9144000" cy="1655700"/>
          </a:xfrm>
          <a:prstGeom prst="rect">
            <a:avLst/>
          </a:prstGeom>
        </p:spPr>
        <p:txBody>
          <a:bodyPr/>
          <a:lstStyle/>
          <a:p>
            <a:pPr marL="0" indent="0"/>
            <a:endParaRPr/>
          </a:p>
        </p:txBody>
      </p:sp>
      <p:pic>
        <p:nvPicPr>
          <p:cNvPr id="398" name="Picture 2" descr="Picture 2"/>
          <p:cNvPicPr>
            <a:picLocks noChangeAspect="1"/>
          </p:cNvPicPr>
          <p:nvPr/>
        </p:nvPicPr>
        <p:blipFill>
          <a:blip r:embed="rId2"/>
          <a:stretch>
            <a:fillRect/>
          </a:stretch>
        </p:blipFill>
        <p:spPr>
          <a:xfrm>
            <a:off x="0" y="1454652"/>
            <a:ext cx="12192000" cy="3948695"/>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itle 1"/>
          <p:cNvSpPr txBox="1">
            <a:spLocks noGrp="1"/>
          </p:cNvSpPr>
          <p:nvPr>
            <p:ph type="title"/>
          </p:nvPr>
        </p:nvSpPr>
        <p:spPr>
          <a:prstGeom prst="rect">
            <a:avLst/>
          </a:prstGeom>
        </p:spPr>
        <p:txBody>
          <a:bodyPr/>
          <a:lstStyle>
            <a:lvl1pPr>
              <a:defRPr>
                <a:latin typeface="Verdana"/>
                <a:ea typeface="Verdana"/>
                <a:cs typeface="Verdana"/>
                <a:sym typeface="Verdana"/>
              </a:defRPr>
            </a:lvl1pPr>
          </a:lstStyle>
          <a:p>
            <a:r>
              <a:t>Modules provide info in small blocks</a:t>
            </a:r>
          </a:p>
        </p:txBody>
      </p:sp>
      <p:sp>
        <p:nvSpPr>
          <p:cNvPr id="401" name="Text Placeholder 2"/>
          <p:cNvSpPr txBox="1">
            <a:spLocks noGrp="1"/>
          </p:cNvSpPr>
          <p:nvPr>
            <p:ph type="body" idx="1"/>
          </p:nvPr>
        </p:nvSpPr>
        <p:spPr>
          <a:prstGeom prst="rect">
            <a:avLst/>
          </a:prstGeom>
        </p:spPr>
        <p:txBody>
          <a:bodyPr/>
          <a:lstStyle/>
          <a:p>
            <a:pPr>
              <a:lnSpc>
                <a:spcPct val="200000"/>
              </a:lnSpc>
              <a:defRPr>
                <a:latin typeface="Verdana"/>
                <a:ea typeface="Verdana"/>
                <a:cs typeface="Verdana"/>
                <a:sym typeface="Verdana"/>
              </a:defRPr>
            </a:pPr>
            <a:r>
              <a:t>Details are segmented into parts</a:t>
            </a:r>
          </a:p>
          <a:p>
            <a:pPr>
              <a:lnSpc>
                <a:spcPct val="200000"/>
              </a:lnSpc>
              <a:defRPr>
                <a:latin typeface="Verdana"/>
                <a:ea typeface="Verdana"/>
                <a:cs typeface="Verdana"/>
                <a:sym typeface="Verdana"/>
              </a:defRPr>
            </a:pPr>
            <a:r>
              <a:t>Step by step acquisition of skills</a:t>
            </a:r>
          </a:p>
          <a:p>
            <a:pPr>
              <a:lnSpc>
                <a:spcPct val="200000"/>
              </a:lnSpc>
              <a:defRPr>
                <a:latin typeface="Verdana"/>
                <a:ea typeface="Verdana"/>
                <a:cs typeface="Verdana"/>
                <a:sym typeface="Verdana"/>
              </a:defRPr>
            </a:pPr>
            <a:r>
              <a:t>Avoid cognitive overload</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le 1"/>
          <p:cNvSpPr txBox="1">
            <a:spLocks noGrp="1"/>
          </p:cNvSpPr>
          <p:nvPr>
            <p:ph type="title"/>
          </p:nvPr>
        </p:nvSpPr>
        <p:spPr>
          <a:xfrm>
            <a:off x="95692" y="85060"/>
            <a:ext cx="11919100" cy="1275908"/>
          </a:xfrm>
          <a:prstGeom prst="rect">
            <a:avLst/>
          </a:prstGeom>
        </p:spPr>
        <p:txBody>
          <a:bodyPr/>
          <a:lstStyle>
            <a:lvl1pPr algn="ctr">
              <a:defRPr sz="3900" b="1">
                <a:latin typeface="Verdana"/>
                <a:ea typeface="Verdana"/>
                <a:cs typeface="Verdana"/>
                <a:sym typeface="Verdana"/>
              </a:defRPr>
            </a:lvl1pPr>
          </a:lstStyle>
          <a:p>
            <a:r>
              <a:t>Explicit instructions and content presented in small modules</a:t>
            </a:r>
          </a:p>
        </p:txBody>
      </p:sp>
      <p:pic>
        <p:nvPicPr>
          <p:cNvPr id="404" name="Ink 7" descr="Ink 7"/>
          <p:cNvPicPr>
            <a:picLocks noChangeAspect="1"/>
          </p:cNvPicPr>
          <p:nvPr/>
        </p:nvPicPr>
        <p:blipFill>
          <a:blip r:embed="rId2"/>
          <a:stretch>
            <a:fillRect/>
          </a:stretch>
        </p:blipFill>
        <p:spPr>
          <a:xfrm>
            <a:off x="344587" y="6068671"/>
            <a:ext cx="522720" cy="190441"/>
          </a:xfrm>
          <a:prstGeom prst="rect">
            <a:avLst/>
          </a:prstGeom>
          <a:ln w="12700">
            <a:miter lim="400000"/>
          </a:ln>
        </p:spPr>
      </p:pic>
      <p:pic>
        <p:nvPicPr>
          <p:cNvPr id="405" name="Ink 8" descr="Ink 8"/>
          <p:cNvPicPr>
            <a:picLocks noChangeAspect="1"/>
          </p:cNvPicPr>
          <p:nvPr/>
        </p:nvPicPr>
        <p:blipFill>
          <a:blip r:embed="rId3"/>
          <a:stretch>
            <a:fillRect/>
          </a:stretch>
        </p:blipFill>
        <p:spPr>
          <a:xfrm>
            <a:off x="291667" y="4724791"/>
            <a:ext cx="597241" cy="206281"/>
          </a:xfrm>
          <a:prstGeom prst="rect">
            <a:avLst/>
          </a:prstGeom>
          <a:ln w="12700">
            <a:miter lim="400000"/>
          </a:ln>
        </p:spPr>
      </p:pic>
      <p:pic>
        <p:nvPicPr>
          <p:cNvPr id="406" name="Picture 10" descr="Picture 10"/>
          <p:cNvPicPr>
            <a:picLocks noChangeAspect="1"/>
          </p:cNvPicPr>
          <p:nvPr/>
        </p:nvPicPr>
        <p:blipFill>
          <a:blip r:embed="rId4"/>
          <a:stretch>
            <a:fillRect/>
          </a:stretch>
        </p:blipFill>
        <p:spPr>
          <a:xfrm>
            <a:off x="95507" y="1558626"/>
            <a:ext cx="11235421" cy="5078620"/>
          </a:xfrm>
          <a:prstGeom prst="rect">
            <a:avLst/>
          </a:prstGeom>
          <a:ln w="12700">
            <a:miter lim="400000"/>
          </a:ln>
        </p:spPr>
      </p:pic>
      <p:pic>
        <p:nvPicPr>
          <p:cNvPr id="407" name="Ink 18" descr="Ink 18"/>
          <p:cNvPicPr>
            <a:picLocks noChangeAspect="1"/>
          </p:cNvPicPr>
          <p:nvPr/>
        </p:nvPicPr>
        <p:blipFill>
          <a:blip r:embed="rId5"/>
          <a:stretch>
            <a:fillRect/>
          </a:stretch>
        </p:blipFill>
        <p:spPr>
          <a:xfrm>
            <a:off x="919802" y="5080056"/>
            <a:ext cx="4711321" cy="45361"/>
          </a:xfrm>
          <a:prstGeom prst="rect">
            <a:avLst/>
          </a:prstGeom>
          <a:ln w="12700">
            <a:miter lim="400000"/>
          </a:ln>
        </p:spPr>
      </p:pic>
      <p:pic>
        <p:nvPicPr>
          <p:cNvPr id="408" name="Ink 20" descr="Ink 20"/>
          <p:cNvPicPr>
            <a:picLocks noChangeAspect="1"/>
          </p:cNvPicPr>
          <p:nvPr/>
        </p:nvPicPr>
        <p:blipFill>
          <a:blip r:embed="rId6"/>
          <a:stretch>
            <a:fillRect/>
          </a:stretch>
        </p:blipFill>
        <p:spPr>
          <a:xfrm>
            <a:off x="969381" y="6619782"/>
            <a:ext cx="3984481" cy="8676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D97D-5706-50B1-8561-810567695EA2}"/>
              </a:ext>
            </a:extLst>
          </p:cNvPr>
          <p:cNvSpPr>
            <a:spLocks noGrp="1"/>
          </p:cNvSpPr>
          <p:nvPr>
            <p:ph type="title"/>
          </p:nvPr>
        </p:nvSpPr>
        <p:spPr>
          <a:xfrm>
            <a:off x="433137" y="159609"/>
            <a:ext cx="10920663" cy="513348"/>
          </a:xfrm>
        </p:spPr>
        <p:txBody>
          <a:bodyPr>
            <a:normAutofit fontScale="90000"/>
          </a:bodyPr>
          <a:lstStyle/>
          <a:p>
            <a:pPr algn="ctr"/>
            <a:r>
              <a:rPr lang="en-US" b="1">
                <a:latin typeface="Verdana" panose="020B0604030504040204" pitchFamily="34" charset="0"/>
                <a:ea typeface="Verdana" panose="020B0604030504040204" pitchFamily="34" charset="0"/>
              </a:rPr>
              <a:t>ACRL 2024 Book Chapter</a:t>
            </a:r>
          </a:p>
        </p:txBody>
      </p:sp>
      <p:sp>
        <p:nvSpPr>
          <p:cNvPr id="3" name="Text Placeholder 2">
            <a:extLst>
              <a:ext uri="{FF2B5EF4-FFF2-40B4-BE49-F238E27FC236}">
                <a16:creationId xmlns:a16="http://schemas.microsoft.com/office/drawing/2014/main" id="{F0C61350-E33B-01E9-74F3-D43DB30EAAD3}"/>
              </a:ext>
            </a:extLst>
          </p:cNvPr>
          <p:cNvSpPr>
            <a:spLocks noGrp="1"/>
          </p:cNvSpPr>
          <p:nvPr>
            <p:ph type="body" idx="1"/>
          </p:nvPr>
        </p:nvSpPr>
        <p:spPr>
          <a:xfrm>
            <a:off x="152400" y="1066800"/>
            <a:ext cx="11201400" cy="5619277"/>
          </a:xfrm>
        </p:spPr>
        <p:txBody>
          <a:bodyPr lIns="45699" tIns="45699" rIns="45699" bIns="45699" anchor="t">
            <a:normAutofit/>
          </a:bodyPr>
          <a:lstStyle/>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r>
              <a:rPr lang="en-US">
                <a:hlinkClick r:id="rId2"/>
              </a:rPr>
              <a:t>CH10. Implementing UDL Using an Interactive LibWizard Tutorial to Reach the Needs of Community Colle.pdf</a:t>
            </a:r>
            <a:endParaRPr lang="en-US"/>
          </a:p>
        </p:txBody>
      </p:sp>
      <p:pic>
        <p:nvPicPr>
          <p:cNvPr id="5" name="Picture 6" descr="Picture 6">
            <a:extLst>
              <a:ext uri="{FF2B5EF4-FFF2-40B4-BE49-F238E27FC236}">
                <a16:creationId xmlns:a16="http://schemas.microsoft.com/office/drawing/2014/main" id="{C56B9844-CC1B-B01D-9225-DFD00130288B}"/>
              </a:ext>
            </a:extLst>
          </p:cNvPr>
          <p:cNvPicPr>
            <a:picLocks noChangeAspect="1"/>
          </p:cNvPicPr>
          <p:nvPr/>
        </p:nvPicPr>
        <p:blipFill>
          <a:blip r:embed="rId3"/>
          <a:stretch>
            <a:fillRect/>
          </a:stretch>
        </p:blipFill>
        <p:spPr>
          <a:xfrm>
            <a:off x="5165558" y="1377015"/>
            <a:ext cx="3168212" cy="4287645"/>
          </a:xfrm>
          <a:prstGeom prst="rect">
            <a:avLst/>
          </a:prstGeom>
          <a:ln w="12700">
            <a:miter lim="400000"/>
          </a:ln>
        </p:spPr>
      </p:pic>
      <p:pic>
        <p:nvPicPr>
          <p:cNvPr id="6" name="Picture 2" descr="Picture 2">
            <a:extLst>
              <a:ext uri="{FF2B5EF4-FFF2-40B4-BE49-F238E27FC236}">
                <a16:creationId xmlns:a16="http://schemas.microsoft.com/office/drawing/2014/main" id="{A6B0AED4-A39F-DDE0-AF20-05B9F54CF2E8}"/>
              </a:ext>
            </a:extLst>
          </p:cNvPr>
          <p:cNvPicPr>
            <a:picLocks noChangeAspect="1"/>
          </p:cNvPicPr>
          <p:nvPr/>
        </p:nvPicPr>
        <p:blipFill>
          <a:blip r:embed="rId4"/>
          <a:stretch>
            <a:fillRect/>
          </a:stretch>
        </p:blipFill>
        <p:spPr>
          <a:xfrm>
            <a:off x="1692442" y="1220692"/>
            <a:ext cx="3045994" cy="4472864"/>
          </a:xfrm>
          <a:prstGeom prst="rect">
            <a:avLst/>
          </a:prstGeom>
          <a:ln w="12700">
            <a:miter lim="400000"/>
          </a:ln>
        </p:spPr>
      </p:pic>
      <p:pic>
        <p:nvPicPr>
          <p:cNvPr id="4" name="Picture 3" descr="A qr code with black squares&#10;&#10;Description automatically generated">
            <a:extLst>
              <a:ext uri="{FF2B5EF4-FFF2-40B4-BE49-F238E27FC236}">
                <a16:creationId xmlns:a16="http://schemas.microsoft.com/office/drawing/2014/main" id="{EBB39049-AE1A-8768-3102-B481DA5CDF67}"/>
              </a:ext>
            </a:extLst>
          </p:cNvPr>
          <p:cNvPicPr>
            <a:picLocks noChangeAspect="1"/>
          </p:cNvPicPr>
          <p:nvPr/>
        </p:nvPicPr>
        <p:blipFill>
          <a:blip r:embed="rId5"/>
          <a:stretch>
            <a:fillRect/>
          </a:stretch>
        </p:blipFill>
        <p:spPr>
          <a:xfrm>
            <a:off x="8711241" y="3427562"/>
            <a:ext cx="2231367" cy="2087593"/>
          </a:xfrm>
          <a:prstGeom prst="rect">
            <a:avLst/>
          </a:prstGeom>
        </p:spPr>
      </p:pic>
    </p:spTree>
    <p:extLst>
      <p:ext uri="{BB962C8B-B14F-4D97-AF65-F5344CB8AC3E}">
        <p14:creationId xmlns:p14="http://schemas.microsoft.com/office/powerpoint/2010/main" val="246948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Picture 4" descr="Picture 4"/>
          <p:cNvPicPr>
            <a:picLocks noChangeAspect="1"/>
          </p:cNvPicPr>
          <p:nvPr/>
        </p:nvPicPr>
        <p:blipFill>
          <a:blip r:embed="rId2"/>
          <a:stretch>
            <a:fillRect/>
          </a:stretch>
        </p:blipFill>
        <p:spPr>
          <a:xfrm>
            <a:off x="0" y="574523"/>
            <a:ext cx="12192000" cy="5708953"/>
          </a:xfrm>
          <a:prstGeom prst="rect">
            <a:avLst/>
          </a:prstGeom>
          <a:ln w="12700">
            <a:miter lim="400000"/>
          </a:ln>
        </p:spPr>
      </p:pic>
      <p:pic>
        <p:nvPicPr>
          <p:cNvPr id="411" name="Ink 5" descr="Ink 5"/>
          <p:cNvPicPr>
            <a:picLocks noChangeAspect="1"/>
          </p:cNvPicPr>
          <p:nvPr/>
        </p:nvPicPr>
        <p:blipFill>
          <a:blip r:embed="rId3"/>
          <a:stretch>
            <a:fillRect/>
          </a:stretch>
        </p:blipFill>
        <p:spPr>
          <a:xfrm>
            <a:off x="1120831" y="1917511"/>
            <a:ext cx="1360080" cy="7308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Google Shape;333;g126bfb0c14f_0_12"/>
          <p:cNvSpPr txBox="1">
            <a:spLocks noGrp="1"/>
          </p:cNvSpPr>
          <p:nvPr>
            <p:ph type="ctrTitle"/>
          </p:nvPr>
        </p:nvSpPr>
        <p:spPr>
          <a:xfrm>
            <a:off x="0" y="138199"/>
            <a:ext cx="12192000" cy="1203902"/>
          </a:xfrm>
          <a:prstGeom prst="rect">
            <a:avLst/>
          </a:prstGeom>
        </p:spPr>
        <p:txBody>
          <a:bodyPr/>
          <a:lstStyle>
            <a:lvl1pPr defTabSz="795527">
              <a:defRPr sz="2610" b="1">
                <a:latin typeface="Verdana"/>
                <a:ea typeface="Verdana"/>
                <a:cs typeface="Verdana"/>
                <a:sym typeface="Verdana"/>
              </a:defRPr>
            </a:lvl1pPr>
          </a:lstStyle>
          <a:p>
            <a:r>
              <a:t>Tutorial begins with a Welcome Video that sets a positive tone, presents expectations, and clarifies the importance of the tutorial</a:t>
            </a:r>
          </a:p>
        </p:txBody>
      </p:sp>
      <p:sp>
        <p:nvSpPr>
          <p:cNvPr id="414" name="Google Shape;334;g126bfb0c14f_0_12"/>
          <p:cNvSpPr txBox="1">
            <a:spLocks noGrp="1"/>
          </p:cNvSpPr>
          <p:nvPr>
            <p:ph type="subTitle" sz="quarter" idx="1"/>
          </p:nvPr>
        </p:nvSpPr>
        <p:spPr>
          <a:xfrm>
            <a:off x="1524000" y="3602037"/>
            <a:ext cx="9144000" cy="1655700"/>
          </a:xfrm>
          <a:prstGeom prst="rect">
            <a:avLst/>
          </a:prstGeom>
        </p:spPr>
        <p:txBody>
          <a:bodyPr/>
          <a:lstStyle/>
          <a:p>
            <a:pPr marL="0" indent="0"/>
            <a:endParaRPr/>
          </a:p>
        </p:txBody>
      </p:sp>
      <p:pic>
        <p:nvPicPr>
          <p:cNvPr id="415" name="Google Shape;335;g126bfb0c14f_0_12" descr="Google Shape;335;g126bfb0c14f_0_12"/>
          <p:cNvPicPr>
            <a:picLocks noChangeAspect="1"/>
          </p:cNvPicPr>
          <p:nvPr/>
        </p:nvPicPr>
        <p:blipFill>
          <a:blip r:embed="rId2"/>
          <a:stretch>
            <a:fillRect/>
          </a:stretch>
        </p:blipFill>
        <p:spPr>
          <a:xfrm>
            <a:off x="1152774" y="1510237"/>
            <a:ext cx="9353551" cy="551497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Google Shape;382;g129d74f73e1_0_55"/>
          <p:cNvSpPr txBox="1">
            <a:spLocks noGrp="1"/>
          </p:cNvSpPr>
          <p:nvPr>
            <p:ph type="ctrTitle"/>
          </p:nvPr>
        </p:nvSpPr>
        <p:spPr>
          <a:xfrm>
            <a:off x="0" y="-1"/>
            <a:ext cx="12192000" cy="1818302"/>
          </a:xfrm>
          <a:prstGeom prst="rect">
            <a:avLst/>
          </a:prstGeom>
        </p:spPr>
        <p:txBody>
          <a:bodyPr anchor="ctr"/>
          <a:lstStyle/>
          <a:p>
            <a:pPr>
              <a:defRPr sz="3600" b="1">
                <a:solidFill>
                  <a:srgbClr val="2B2B2B"/>
                </a:solidFill>
              </a:defRPr>
            </a:pPr>
            <a:r>
              <a:t>Purposeful </a:t>
            </a:r>
            <a:r>
              <a:rPr>
                <a:solidFill>
                  <a:schemeClr val="accent6"/>
                </a:solidFill>
              </a:rPr>
              <a:t>Engagement</a:t>
            </a:r>
            <a:r>
              <a:rPr>
                <a:solidFill>
                  <a:srgbClr val="000000"/>
                </a:solidFill>
              </a:rPr>
              <a:t>: Optimize Relevance, Promote expectations and beliefs that optimize motivation</a:t>
            </a:r>
          </a:p>
        </p:txBody>
      </p:sp>
      <p:pic>
        <p:nvPicPr>
          <p:cNvPr id="458" name="Google Shape;383;g129d74f73e1_0_55" descr="Google Shape;383;g129d74f73e1_0_55"/>
          <p:cNvPicPr>
            <a:picLocks noChangeAspect="1"/>
          </p:cNvPicPr>
          <p:nvPr/>
        </p:nvPicPr>
        <p:blipFill>
          <a:blip r:embed="rId2"/>
          <a:stretch>
            <a:fillRect/>
          </a:stretch>
        </p:blipFill>
        <p:spPr>
          <a:xfrm>
            <a:off x="3828200" y="1901825"/>
            <a:ext cx="3623476" cy="4762826"/>
          </a:xfrm>
          <a:prstGeom prst="rect">
            <a:avLst/>
          </a:prstGeom>
          <a:ln w="12700">
            <a:miter lim="400000"/>
          </a:ln>
        </p:spPr>
      </p:pic>
      <p:sp>
        <p:nvSpPr>
          <p:cNvPr id="459" name="Google Shape;384;g129d74f73e1_0_55"/>
          <p:cNvSpPr txBox="1"/>
          <p:nvPr/>
        </p:nvSpPr>
        <p:spPr>
          <a:xfrm>
            <a:off x="7451674" y="2204024"/>
            <a:ext cx="4638001" cy="852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2400">
                <a:latin typeface="Calibri"/>
                <a:ea typeface="Calibri"/>
                <a:cs typeface="Calibri"/>
                <a:sym typeface="Calibri"/>
              </a:defRPr>
            </a:pPr>
            <a:r>
              <a:t>Minimize threats and distractions:</a:t>
            </a:r>
          </a:p>
          <a:p>
            <a:pPr>
              <a:defRPr sz="2400">
                <a:latin typeface="Calibri"/>
                <a:ea typeface="Calibri"/>
                <a:cs typeface="Calibri"/>
                <a:sym typeface="Calibri"/>
              </a:defRPr>
            </a:pPr>
            <a:r>
              <a:t>Create a Sense of Belonging</a:t>
            </a:r>
          </a:p>
        </p:txBody>
      </p:sp>
      <p:sp>
        <p:nvSpPr>
          <p:cNvPr id="460" name="Google Shape;385;g129d74f73e1_0_55"/>
          <p:cNvSpPr txBox="1"/>
          <p:nvPr/>
        </p:nvSpPr>
        <p:spPr>
          <a:xfrm>
            <a:off x="7451600" y="3563675"/>
            <a:ext cx="4638000" cy="85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400">
                <a:latin typeface="Calibri"/>
                <a:ea typeface="Calibri"/>
                <a:cs typeface="Calibri"/>
                <a:sym typeface="Calibri"/>
              </a:defRPr>
            </a:lvl1pPr>
          </a:lstStyle>
          <a:p>
            <a:r>
              <a:t>Heighten Salience of Goals &amp; Objectives: Purpose or Value</a:t>
            </a:r>
          </a:p>
        </p:txBody>
      </p:sp>
      <p:sp>
        <p:nvSpPr>
          <p:cNvPr id="461" name="Google Shape;386;g129d74f73e1_0_55"/>
          <p:cNvSpPr txBox="1"/>
          <p:nvPr/>
        </p:nvSpPr>
        <p:spPr>
          <a:xfrm>
            <a:off x="7451400" y="5326600"/>
            <a:ext cx="4638000" cy="85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400">
                <a:latin typeface="Calibri"/>
                <a:ea typeface="Calibri"/>
                <a:cs typeface="Calibri"/>
                <a:sym typeface="Calibri"/>
              </a:defRPr>
            </a:lvl1pPr>
          </a:lstStyle>
          <a:p>
            <a:r>
              <a:t>Promote beliefs that optimize motivation: growth mindset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itle 1"/>
          <p:cNvSpPr txBox="1">
            <a:spLocks noGrp="1"/>
          </p:cNvSpPr>
          <p:nvPr>
            <p:ph type="title"/>
          </p:nvPr>
        </p:nvSpPr>
        <p:spPr>
          <a:xfrm>
            <a:off x="838200" y="365125"/>
            <a:ext cx="10515600" cy="1325563"/>
          </a:xfrm>
          <a:prstGeom prst="rect">
            <a:avLst/>
          </a:prstGeom>
        </p:spPr>
        <p:txBody>
          <a:bodyPr/>
          <a:lstStyle>
            <a:lvl1pPr algn="ctr">
              <a:defRPr b="1">
                <a:latin typeface="Verdana"/>
                <a:ea typeface="Verdana"/>
                <a:cs typeface="Verdana"/>
                <a:sym typeface="Verdana"/>
              </a:defRPr>
            </a:lvl1pPr>
          </a:lstStyle>
          <a:p>
            <a:r>
              <a:t>Welcome Video Embedded</a:t>
            </a:r>
          </a:p>
        </p:txBody>
      </p:sp>
      <p:sp>
        <p:nvSpPr>
          <p:cNvPr id="418" name="Tex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419" name="Picture 6" descr="Picture 6"/>
          <p:cNvPicPr>
            <a:picLocks noChangeAspect="1"/>
          </p:cNvPicPr>
          <p:nvPr/>
        </p:nvPicPr>
        <p:blipFill>
          <a:blip r:embed="rId2"/>
          <a:stretch>
            <a:fillRect/>
          </a:stretch>
        </p:blipFill>
        <p:spPr>
          <a:xfrm>
            <a:off x="838200" y="1825625"/>
            <a:ext cx="11353800" cy="444326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Google Shape;250;g2d005d0efe3_0_121" descr="Google Shape;250;g2d005d0efe3_0_121"/>
          <p:cNvPicPr>
            <a:picLocks noChangeAspect="1"/>
          </p:cNvPicPr>
          <p:nvPr/>
        </p:nvPicPr>
        <p:blipFill>
          <a:blip r:embed="rId2"/>
          <a:stretch>
            <a:fillRect/>
          </a:stretch>
        </p:blipFill>
        <p:spPr>
          <a:xfrm>
            <a:off x="504625" y="162565"/>
            <a:ext cx="11182750" cy="6248869"/>
          </a:xfrm>
          <a:prstGeom prst="rect">
            <a:avLst/>
          </a:prstGeom>
          <a:ln w="12700">
            <a:miter lim="400000"/>
          </a:ln>
        </p:spPr>
      </p:pic>
      <p:sp>
        <p:nvSpPr>
          <p:cNvPr id="422" name="TextBox 2"/>
          <p:cNvSpPr txBox="1"/>
          <p:nvPr/>
        </p:nvSpPr>
        <p:spPr>
          <a:xfrm>
            <a:off x="8395350" y="6030209"/>
            <a:ext cx="2651761" cy="492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u="sng">
                <a:solidFill>
                  <a:srgbClr val="0563C1"/>
                </a:solidFill>
                <a:uFill>
                  <a:solidFill>
                    <a:srgbClr val="0563C1"/>
                  </a:solidFill>
                </a:uFill>
                <a:hlinkClick r:id="rId3"/>
              </a:defRPr>
            </a:lvl1pPr>
          </a:lstStyle>
          <a:p>
            <a:pPr>
              <a:defRPr u="none">
                <a:solidFill>
                  <a:srgbClr val="000000"/>
                </a:solidFill>
                <a:uFillTx/>
              </a:defRPr>
            </a:pPr>
            <a:r>
              <a:rPr u="sng">
                <a:solidFill>
                  <a:srgbClr val="0563C1"/>
                </a:solidFill>
                <a:uFill>
                  <a:solidFill>
                    <a:srgbClr val="0563C1"/>
                  </a:solidFill>
                </a:uFill>
                <a:hlinkClick r:id="rId3"/>
              </a:rPr>
              <a:t>https://udlguidelines.cast.org/e/threats-distractions-research</a:t>
            </a:r>
          </a:p>
        </p:txBody>
      </p:sp>
      <p:pic>
        <p:nvPicPr>
          <p:cNvPr id="423" name="Ink 5" descr="Ink 5"/>
          <p:cNvPicPr>
            <a:picLocks noChangeAspect="1"/>
          </p:cNvPicPr>
          <p:nvPr/>
        </p:nvPicPr>
        <p:blipFill>
          <a:blip r:embed="rId4"/>
          <a:stretch>
            <a:fillRect/>
          </a:stretch>
        </p:blipFill>
        <p:spPr>
          <a:xfrm>
            <a:off x="595547" y="616711"/>
            <a:ext cx="1501920" cy="34560"/>
          </a:xfrm>
          <a:prstGeom prst="rect">
            <a:avLst/>
          </a:prstGeom>
          <a:ln w="12700">
            <a:miter lim="400000"/>
          </a:ln>
        </p:spPr>
      </p:pic>
      <p:pic>
        <p:nvPicPr>
          <p:cNvPr id="424" name="udlguidelineslink.png" descr="udlguidelineslink.png"/>
          <p:cNvPicPr>
            <a:picLocks noChangeAspect="1"/>
          </p:cNvPicPr>
          <p:nvPr/>
        </p:nvPicPr>
        <p:blipFill>
          <a:blip r:embed="rId5"/>
          <a:stretch>
            <a:fillRect/>
          </a:stretch>
        </p:blipFill>
        <p:spPr>
          <a:xfrm>
            <a:off x="8380076" y="4752134"/>
            <a:ext cx="1196577" cy="1196577"/>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Picture 4" descr="Picture 4"/>
          <p:cNvPicPr>
            <a:picLocks noChangeAspect="1"/>
          </p:cNvPicPr>
          <p:nvPr/>
        </p:nvPicPr>
        <p:blipFill>
          <a:blip r:embed="rId2"/>
          <a:stretch>
            <a:fillRect/>
          </a:stretch>
        </p:blipFill>
        <p:spPr>
          <a:xfrm>
            <a:off x="0" y="779952"/>
            <a:ext cx="12192000" cy="5298095"/>
          </a:xfrm>
          <a:prstGeom prst="rect">
            <a:avLst/>
          </a:prstGeom>
          <a:ln w="12700">
            <a:miter lim="400000"/>
          </a:ln>
        </p:spPr>
      </p:pic>
      <p:pic>
        <p:nvPicPr>
          <p:cNvPr id="427" name="Ink 9" descr="Ink 9"/>
          <p:cNvPicPr>
            <a:picLocks noChangeAspect="1"/>
          </p:cNvPicPr>
          <p:nvPr/>
        </p:nvPicPr>
        <p:blipFill>
          <a:blip r:embed="rId3"/>
          <a:stretch>
            <a:fillRect/>
          </a:stretch>
        </p:blipFill>
        <p:spPr>
          <a:xfrm>
            <a:off x="514591" y="1194270"/>
            <a:ext cx="1200241" cy="67682"/>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10F6-0B3F-14EE-B6B5-8D23194844D7}"/>
              </a:ext>
            </a:extLst>
          </p:cNvPr>
          <p:cNvSpPr>
            <a:spLocks noGrp="1"/>
          </p:cNvSpPr>
          <p:nvPr>
            <p:ph type="title"/>
          </p:nvPr>
        </p:nvSpPr>
        <p:spPr>
          <a:xfrm>
            <a:off x="234351" y="365125"/>
            <a:ext cx="11953335" cy="1426204"/>
          </a:xfrm>
        </p:spPr>
        <p:txBody>
          <a:bodyPr>
            <a:normAutofit/>
          </a:bodyPr>
          <a:lstStyle/>
          <a:p>
            <a:pPr algn="ctr"/>
            <a:r>
              <a:rPr lang="en-US" sz="4000" b="1">
                <a:latin typeface="Verdana"/>
              </a:rPr>
              <a:t>How to find a scientific article in a nursing database</a:t>
            </a:r>
            <a:endParaRPr lang="en-US"/>
          </a:p>
        </p:txBody>
      </p:sp>
      <p:pic>
        <p:nvPicPr>
          <p:cNvPr id="4" name="Picture 3" descr="A screenshot of a computer&#10;&#10;Description automatically generated">
            <a:extLst>
              <a:ext uri="{FF2B5EF4-FFF2-40B4-BE49-F238E27FC236}">
                <a16:creationId xmlns:a16="http://schemas.microsoft.com/office/drawing/2014/main" id="{3CB48B70-0E81-0869-3190-8F4344A75ABF}"/>
              </a:ext>
            </a:extLst>
          </p:cNvPr>
          <p:cNvPicPr>
            <a:picLocks noChangeAspect="1"/>
          </p:cNvPicPr>
          <p:nvPr/>
        </p:nvPicPr>
        <p:blipFill>
          <a:blip r:embed="rId2"/>
          <a:stretch>
            <a:fillRect/>
          </a:stretch>
        </p:blipFill>
        <p:spPr>
          <a:xfrm>
            <a:off x="0" y="500275"/>
            <a:ext cx="12192000" cy="5699298"/>
          </a:xfrm>
          <a:prstGeom prst="rect">
            <a:avLst/>
          </a:prstGeom>
        </p:spPr>
      </p:pic>
    </p:spTree>
    <p:extLst>
      <p:ext uri="{BB962C8B-B14F-4D97-AF65-F5344CB8AC3E}">
        <p14:creationId xmlns:p14="http://schemas.microsoft.com/office/powerpoint/2010/main" val="65369263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8FE7-497C-E42D-11D9-7818FFD4F844}"/>
              </a:ext>
            </a:extLst>
          </p:cNvPr>
          <p:cNvSpPr>
            <a:spLocks noGrp="1"/>
          </p:cNvSpPr>
          <p:nvPr>
            <p:ph type="title"/>
          </p:nvPr>
        </p:nvSpPr>
        <p:spPr>
          <a:xfrm>
            <a:off x="234351" y="365125"/>
            <a:ext cx="11737675" cy="1426204"/>
          </a:xfrm>
        </p:spPr>
        <p:txBody>
          <a:bodyPr>
            <a:normAutofit/>
          </a:bodyPr>
          <a:lstStyle/>
          <a:p>
            <a:pPr algn="ctr"/>
            <a:r>
              <a:rPr lang="en-US" sz="4000" b="1">
                <a:latin typeface="Verdana"/>
              </a:rPr>
              <a:t>Example of a scientific article</a:t>
            </a:r>
            <a:endParaRPr lang="en-US"/>
          </a:p>
        </p:txBody>
      </p:sp>
      <p:pic>
        <p:nvPicPr>
          <p:cNvPr id="5" name="Google Shape;356;g127a26cf710_0_6" descr="Google Shape;356;g127a26cf710_0_6">
            <a:extLst>
              <a:ext uri="{FF2B5EF4-FFF2-40B4-BE49-F238E27FC236}">
                <a16:creationId xmlns:a16="http://schemas.microsoft.com/office/drawing/2014/main" id="{0026B65C-1F32-56BE-5B04-8C359BE64BBF}"/>
              </a:ext>
            </a:extLst>
          </p:cNvPr>
          <p:cNvPicPr>
            <a:picLocks noChangeAspect="1"/>
          </p:cNvPicPr>
          <p:nvPr/>
        </p:nvPicPr>
        <p:blipFill>
          <a:blip r:embed="rId2"/>
          <a:stretch>
            <a:fillRect/>
          </a:stretch>
        </p:blipFill>
        <p:spPr>
          <a:xfrm>
            <a:off x="0" y="2071280"/>
            <a:ext cx="12192000" cy="4290052"/>
          </a:xfrm>
          <a:prstGeom prst="rect">
            <a:avLst/>
          </a:prstGeom>
          <a:ln w="12700">
            <a:miter lim="400000"/>
          </a:ln>
        </p:spPr>
      </p:pic>
    </p:spTree>
    <p:extLst>
      <p:ext uri="{BB962C8B-B14F-4D97-AF65-F5344CB8AC3E}">
        <p14:creationId xmlns:p14="http://schemas.microsoft.com/office/powerpoint/2010/main" val="205533351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466F-73B7-684E-B03C-4C1ADFB8E233}"/>
              </a:ext>
            </a:extLst>
          </p:cNvPr>
          <p:cNvSpPr>
            <a:spLocks noGrp="1"/>
          </p:cNvSpPr>
          <p:nvPr>
            <p:ph type="title"/>
          </p:nvPr>
        </p:nvSpPr>
        <p:spPr>
          <a:xfrm>
            <a:off x="191219" y="365125"/>
            <a:ext cx="11680165" cy="1426204"/>
          </a:xfrm>
        </p:spPr>
        <p:txBody>
          <a:bodyPr/>
          <a:lstStyle/>
          <a:p>
            <a:pPr algn="ctr"/>
            <a:r>
              <a:rPr lang="en-US" b="1">
                <a:latin typeface="Verdana"/>
              </a:rPr>
              <a:t>Embedded video on the anatomy of a scientific article</a:t>
            </a:r>
            <a:endParaRPr lang="en-US"/>
          </a:p>
        </p:txBody>
      </p:sp>
      <p:pic>
        <p:nvPicPr>
          <p:cNvPr id="5" name="Google Shape;363;g127a26cf710_0_12" descr="Google Shape;363;g127a26cf710_0_12">
            <a:extLst>
              <a:ext uri="{FF2B5EF4-FFF2-40B4-BE49-F238E27FC236}">
                <a16:creationId xmlns:a16="http://schemas.microsoft.com/office/drawing/2014/main" id="{5EFFE181-9A97-62EB-BE8E-DFD74852D269}"/>
              </a:ext>
            </a:extLst>
          </p:cNvPr>
          <p:cNvPicPr>
            <a:picLocks noChangeAspect="1"/>
          </p:cNvPicPr>
          <p:nvPr/>
        </p:nvPicPr>
        <p:blipFill>
          <a:blip r:embed="rId2"/>
          <a:stretch>
            <a:fillRect/>
          </a:stretch>
        </p:blipFill>
        <p:spPr>
          <a:xfrm>
            <a:off x="0" y="1719968"/>
            <a:ext cx="12192000" cy="4625761"/>
          </a:xfrm>
          <a:prstGeom prst="rect">
            <a:avLst/>
          </a:prstGeom>
          <a:ln w="12700">
            <a:miter lim="400000"/>
          </a:ln>
        </p:spPr>
      </p:pic>
    </p:spTree>
    <p:extLst>
      <p:ext uri="{BB962C8B-B14F-4D97-AF65-F5344CB8AC3E}">
        <p14:creationId xmlns:p14="http://schemas.microsoft.com/office/powerpoint/2010/main" val="288690538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F0EC-C2AE-32E5-C899-7ACB2FE1189C}"/>
              </a:ext>
            </a:extLst>
          </p:cNvPr>
          <p:cNvSpPr>
            <a:spLocks noGrp="1"/>
          </p:cNvSpPr>
          <p:nvPr>
            <p:ph type="title"/>
          </p:nvPr>
        </p:nvSpPr>
        <p:spPr>
          <a:xfrm>
            <a:off x="277484" y="365125"/>
            <a:ext cx="11780806" cy="1426204"/>
          </a:xfrm>
        </p:spPr>
        <p:txBody>
          <a:bodyPr/>
          <a:lstStyle/>
          <a:p>
            <a:pPr algn="ctr"/>
            <a:r>
              <a:rPr lang="en-US" b="1">
                <a:latin typeface="Verdana"/>
              </a:rPr>
              <a:t>Quiz on contents discussed in the video</a:t>
            </a:r>
            <a:endParaRPr lang="en-US"/>
          </a:p>
        </p:txBody>
      </p:sp>
      <p:pic>
        <p:nvPicPr>
          <p:cNvPr id="5" name="Google Shape;370;g127a26cf710_0_18" descr="Google Shape;370;g127a26cf710_0_18">
            <a:extLst>
              <a:ext uri="{FF2B5EF4-FFF2-40B4-BE49-F238E27FC236}">
                <a16:creationId xmlns:a16="http://schemas.microsoft.com/office/drawing/2014/main" id="{7D542BE7-FA74-9CD8-21D6-F28372FC17B9}"/>
              </a:ext>
            </a:extLst>
          </p:cNvPr>
          <p:cNvPicPr>
            <a:picLocks noChangeAspect="1"/>
          </p:cNvPicPr>
          <p:nvPr/>
        </p:nvPicPr>
        <p:blipFill>
          <a:blip r:embed="rId2"/>
          <a:stretch>
            <a:fillRect/>
          </a:stretch>
        </p:blipFill>
        <p:spPr>
          <a:xfrm>
            <a:off x="0" y="1799161"/>
            <a:ext cx="12192000" cy="4927450"/>
          </a:xfrm>
          <a:prstGeom prst="rect">
            <a:avLst/>
          </a:prstGeom>
          <a:ln w="12700">
            <a:miter lim="400000"/>
          </a:ln>
        </p:spPr>
      </p:pic>
    </p:spTree>
    <p:extLst>
      <p:ext uri="{BB962C8B-B14F-4D97-AF65-F5344CB8AC3E}">
        <p14:creationId xmlns:p14="http://schemas.microsoft.com/office/powerpoint/2010/main" val="34466709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Google Shape;206;g12624951d89_0_8"/>
          <p:cNvSpPr txBox="1">
            <a:spLocks noGrp="1"/>
          </p:cNvSpPr>
          <p:nvPr>
            <p:ph type="title"/>
          </p:nvPr>
        </p:nvSpPr>
        <p:spPr>
          <a:xfrm>
            <a:off x="838200" y="365125"/>
            <a:ext cx="10515600" cy="1325700"/>
          </a:xfrm>
          <a:prstGeom prst="rect">
            <a:avLst/>
          </a:prstGeom>
        </p:spPr>
        <p:txBody>
          <a:bodyPr/>
          <a:lstStyle/>
          <a:p>
            <a:endParaRPr/>
          </a:p>
        </p:txBody>
      </p:sp>
      <p:sp>
        <p:nvSpPr>
          <p:cNvPr id="319" name="Google Shape;207;g12624951d89_0_8"/>
          <p:cNvSpPr txBox="1">
            <a:spLocks noGrp="1"/>
          </p:cNvSpPr>
          <p:nvPr>
            <p:ph type="body" idx="1"/>
          </p:nvPr>
        </p:nvSpPr>
        <p:spPr>
          <a:xfrm>
            <a:off x="838200" y="1825625"/>
            <a:ext cx="10515600" cy="4351200"/>
          </a:xfrm>
          <a:prstGeom prst="rect">
            <a:avLst/>
          </a:prstGeom>
        </p:spPr>
        <p:txBody>
          <a:bodyPr/>
          <a:lstStyle/>
          <a:p>
            <a:pPr marL="0" indent="0">
              <a:buSzTx/>
              <a:buNone/>
            </a:pPr>
            <a:endParaRPr/>
          </a:p>
        </p:txBody>
      </p:sp>
      <p:pic>
        <p:nvPicPr>
          <p:cNvPr id="320" name="Google Shape;208;g12624951d89_0_8" descr="Google Shape;208;g12624951d89_0_8"/>
          <p:cNvPicPr>
            <a:picLocks noChangeAspect="1"/>
          </p:cNvPicPr>
          <p:nvPr/>
        </p:nvPicPr>
        <p:blipFill>
          <a:blip r:embed="rId2"/>
          <a:stretch>
            <a:fillRect/>
          </a:stretch>
        </p:blipFill>
        <p:spPr>
          <a:xfrm>
            <a:off x="569525" y="0"/>
            <a:ext cx="11058226" cy="6748475"/>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itle 1"/>
          <p:cNvSpPr txBox="1">
            <a:spLocks noGrp="1"/>
          </p:cNvSpPr>
          <p:nvPr>
            <p:ph type="title"/>
          </p:nvPr>
        </p:nvSpPr>
        <p:spPr>
          <a:xfrm>
            <a:off x="838200" y="365125"/>
            <a:ext cx="10515600" cy="1325563"/>
          </a:xfrm>
          <a:prstGeom prst="rect">
            <a:avLst/>
          </a:prstGeom>
        </p:spPr>
        <p:txBody>
          <a:bodyPr/>
          <a:lstStyle/>
          <a:p>
            <a:r>
              <a:t>Ability for students to gain instant feedback</a:t>
            </a:r>
          </a:p>
        </p:txBody>
      </p:sp>
      <p:sp>
        <p:nvSpPr>
          <p:cNvPr id="446" name="Tex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447" name="Picture 6" descr="Picture 6"/>
          <p:cNvPicPr>
            <a:picLocks noChangeAspect="1"/>
          </p:cNvPicPr>
          <p:nvPr/>
        </p:nvPicPr>
        <p:blipFill>
          <a:blip r:embed="rId2"/>
          <a:stretch>
            <a:fillRect/>
          </a:stretch>
        </p:blipFill>
        <p:spPr>
          <a:xfrm>
            <a:off x="624366" y="1594884"/>
            <a:ext cx="10943268" cy="4566123"/>
          </a:xfrm>
          <a:prstGeom prst="rect">
            <a:avLst/>
          </a:prstGeom>
          <a:ln w="12700">
            <a:miter lim="400000"/>
          </a:ln>
        </p:spPr>
      </p:pic>
      <p:pic>
        <p:nvPicPr>
          <p:cNvPr id="448" name="Ink 7" descr="Ink 7"/>
          <p:cNvPicPr>
            <a:picLocks noChangeAspect="1"/>
          </p:cNvPicPr>
          <p:nvPr/>
        </p:nvPicPr>
        <p:blipFill>
          <a:blip r:embed="rId3"/>
          <a:stretch>
            <a:fillRect/>
          </a:stretch>
        </p:blipFill>
        <p:spPr>
          <a:xfrm>
            <a:off x="716550" y="3129271"/>
            <a:ext cx="1544761" cy="2556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A70D-6EC6-0A48-CF09-1AC072A1A161}"/>
              </a:ext>
            </a:extLst>
          </p:cNvPr>
          <p:cNvSpPr>
            <a:spLocks noGrp="1"/>
          </p:cNvSpPr>
          <p:nvPr>
            <p:ph type="title"/>
          </p:nvPr>
        </p:nvSpPr>
        <p:spPr>
          <a:xfrm>
            <a:off x="4314" y="365125"/>
            <a:ext cx="11867070" cy="1426204"/>
          </a:xfrm>
        </p:spPr>
        <p:txBody>
          <a:bodyPr/>
          <a:lstStyle/>
          <a:p>
            <a:pPr algn="ctr"/>
            <a:r>
              <a:rPr lang="en-US" b="1">
                <a:latin typeface="Verdana"/>
              </a:rPr>
              <a:t>Video and quiz on the order in which to read a scientific article</a:t>
            </a:r>
            <a:endParaRPr lang="en-US"/>
          </a:p>
        </p:txBody>
      </p:sp>
      <p:pic>
        <p:nvPicPr>
          <p:cNvPr id="5" name="Google Shape;377;g127a26cf710_0_24" descr="Google Shape;377;g127a26cf710_0_24">
            <a:extLst>
              <a:ext uri="{FF2B5EF4-FFF2-40B4-BE49-F238E27FC236}">
                <a16:creationId xmlns:a16="http://schemas.microsoft.com/office/drawing/2014/main" id="{808140CD-A429-2699-E029-DF3B8A4AB102}"/>
              </a:ext>
            </a:extLst>
          </p:cNvPr>
          <p:cNvPicPr>
            <a:picLocks noChangeAspect="1"/>
          </p:cNvPicPr>
          <p:nvPr/>
        </p:nvPicPr>
        <p:blipFill>
          <a:blip r:embed="rId2"/>
          <a:stretch>
            <a:fillRect/>
          </a:stretch>
        </p:blipFill>
        <p:spPr>
          <a:xfrm>
            <a:off x="0" y="1707668"/>
            <a:ext cx="12192000" cy="5196703"/>
          </a:xfrm>
          <a:prstGeom prst="rect">
            <a:avLst/>
          </a:prstGeom>
          <a:ln w="12700">
            <a:miter lim="400000"/>
          </a:ln>
        </p:spPr>
      </p:pic>
    </p:spTree>
    <p:extLst>
      <p:ext uri="{BB962C8B-B14F-4D97-AF65-F5344CB8AC3E}">
        <p14:creationId xmlns:p14="http://schemas.microsoft.com/office/powerpoint/2010/main" val="302439664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Google Shape;407;g1298200d37e_2_12"/>
          <p:cNvSpPr txBox="1">
            <a:spLocks noGrp="1"/>
          </p:cNvSpPr>
          <p:nvPr>
            <p:ph type="ctrTitle"/>
          </p:nvPr>
        </p:nvSpPr>
        <p:spPr>
          <a:xfrm>
            <a:off x="0" y="809149"/>
            <a:ext cx="12192000" cy="809101"/>
          </a:xfrm>
          <a:prstGeom prst="rect">
            <a:avLst/>
          </a:prstGeom>
        </p:spPr>
        <p:txBody>
          <a:bodyPr/>
          <a:lstStyle>
            <a:lvl1pPr>
              <a:defRPr sz="4800"/>
            </a:lvl1pPr>
          </a:lstStyle>
          <a:p>
            <a:r>
              <a:t>Use Chunking to Improve Memory and Learning</a:t>
            </a:r>
          </a:p>
        </p:txBody>
      </p:sp>
      <p:pic>
        <p:nvPicPr>
          <p:cNvPr id="464" name="Google Shape;408;g1298200d37e_2_12" descr="Google Shape;408;g1298200d37e_2_12"/>
          <p:cNvPicPr>
            <a:picLocks noChangeAspect="1"/>
          </p:cNvPicPr>
          <p:nvPr/>
        </p:nvPicPr>
        <p:blipFill>
          <a:blip r:embed="rId2"/>
          <a:stretch>
            <a:fillRect/>
          </a:stretch>
        </p:blipFill>
        <p:spPr>
          <a:xfrm>
            <a:off x="2303550" y="2244293"/>
            <a:ext cx="7762876" cy="367665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Google Shape;413;g11be96f93c4_1_0"/>
          <p:cNvSpPr txBox="1">
            <a:spLocks noGrp="1"/>
          </p:cNvSpPr>
          <p:nvPr>
            <p:ph type="ctrTitle"/>
          </p:nvPr>
        </p:nvSpPr>
        <p:spPr>
          <a:xfrm>
            <a:off x="0" y="452800"/>
            <a:ext cx="12192000" cy="1655699"/>
          </a:xfrm>
          <a:prstGeom prst="rect">
            <a:avLst/>
          </a:prstGeom>
        </p:spPr>
        <p:txBody>
          <a:bodyPr/>
          <a:lstStyle>
            <a:lvl1pPr algn="l"/>
          </a:lstStyle>
          <a:p>
            <a:r>
              <a:t>Content Presented in Multiple Formats</a:t>
            </a:r>
          </a:p>
        </p:txBody>
      </p:sp>
      <p:pic>
        <p:nvPicPr>
          <p:cNvPr id="467" name="Google Shape;414;g11be96f93c4_1_0" descr="Google Shape;414;g11be96f93c4_1_0"/>
          <p:cNvPicPr>
            <a:picLocks noChangeAspect="1"/>
          </p:cNvPicPr>
          <p:nvPr/>
        </p:nvPicPr>
        <p:blipFill>
          <a:blip r:embed="rId2"/>
          <a:stretch>
            <a:fillRect/>
          </a:stretch>
        </p:blipFill>
        <p:spPr>
          <a:xfrm>
            <a:off x="2886499" y="2620374"/>
            <a:ext cx="5629702" cy="3705352"/>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Google Shape;419;g11be96f93c4_1_6"/>
          <p:cNvSpPr txBox="1">
            <a:spLocks noGrp="1"/>
          </p:cNvSpPr>
          <p:nvPr>
            <p:ph type="ctrTitle"/>
          </p:nvPr>
        </p:nvSpPr>
        <p:spPr>
          <a:xfrm>
            <a:off x="0" y="593675"/>
            <a:ext cx="12192000" cy="941700"/>
          </a:xfrm>
          <a:prstGeom prst="rect">
            <a:avLst/>
          </a:prstGeom>
        </p:spPr>
        <p:txBody>
          <a:bodyPr/>
          <a:lstStyle>
            <a:lvl1pPr>
              <a:defRPr sz="4800"/>
            </a:lvl1pPr>
          </a:lstStyle>
          <a:p>
            <a:r>
              <a:t>Non Graded Quizzes</a:t>
            </a:r>
          </a:p>
        </p:txBody>
      </p:sp>
      <p:pic>
        <p:nvPicPr>
          <p:cNvPr id="470" name="Google Shape;420;g11be96f93c4_1_6" descr="Google Shape;420;g11be96f93c4_1_6"/>
          <p:cNvPicPr>
            <a:picLocks noChangeAspect="1"/>
          </p:cNvPicPr>
          <p:nvPr/>
        </p:nvPicPr>
        <p:blipFill>
          <a:blip r:embed="rId2"/>
          <a:stretch>
            <a:fillRect/>
          </a:stretch>
        </p:blipFill>
        <p:spPr>
          <a:xfrm>
            <a:off x="3475625" y="2235799"/>
            <a:ext cx="5568301" cy="3700976"/>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a:spLocks noGrp="1"/>
          </p:cNvSpPr>
          <p:nvPr>
            <p:ph type="title"/>
          </p:nvPr>
        </p:nvSpPr>
        <p:spPr>
          <a:xfrm>
            <a:off x="838200" y="365125"/>
            <a:ext cx="10515600" cy="1325563"/>
          </a:xfrm>
          <a:prstGeom prst="rect">
            <a:avLst/>
          </a:prstGeom>
        </p:spPr>
        <p:txBody>
          <a:bodyPr/>
          <a:lstStyle>
            <a:lvl1pPr algn="ctr">
              <a:defRPr b="1">
                <a:latin typeface="Verdana"/>
                <a:ea typeface="Verdana"/>
                <a:cs typeface="Verdana"/>
                <a:sym typeface="Verdana"/>
              </a:defRPr>
            </a:lvl1pPr>
          </a:lstStyle>
          <a:p>
            <a:r>
              <a:t>LibWizard Limitations</a:t>
            </a:r>
          </a:p>
        </p:txBody>
      </p:sp>
      <p:sp>
        <p:nvSpPr>
          <p:cNvPr id="455" name="Text Placeholder 2"/>
          <p:cNvSpPr txBox="1">
            <a:spLocks noGrp="1"/>
          </p:cNvSpPr>
          <p:nvPr>
            <p:ph type="body" idx="1"/>
          </p:nvPr>
        </p:nvSpPr>
        <p:spPr>
          <a:xfrm>
            <a:off x="116957" y="1690687"/>
            <a:ext cx="11236844" cy="5007826"/>
          </a:xfrm>
          <a:prstGeom prst="rect">
            <a:avLst/>
          </a:prstGeom>
        </p:spPr>
        <p:txBody>
          <a:bodyPr lIns="45699" tIns="45699" rIns="45699" bIns="45699" anchor="t">
            <a:normAutofit/>
          </a:bodyPr>
          <a:lstStyle/>
          <a:p>
            <a:pPr>
              <a:buSzPts val="1800"/>
              <a:defRPr sz="1800">
                <a:latin typeface="Times New Roman"/>
                <a:ea typeface="Times New Roman"/>
                <a:cs typeface="Times New Roman"/>
                <a:sym typeface="Times New Roman"/>
              </a:defRPr>
            </a:pPr>
            <a:r>
              <a:rPr sz="2000">
                <a:latin typeface="Verdana"/>
              </a:rPr>
              <a:t>HTML </a:t>
            </a:r>
            <a:r>
              <a:rPr sz="2000" err="1">
                <a:latin typeface="Verdana"/>
              </a:rPr>
              <a:t>iframes</a:t>
            </a:r>
            <a:r>
              <a:rPr sz="2000">
                <a:latin typeface="Verdana"/>
              </a:rPr>
              <a:t> cannot be displayed within the </a:t>
            </a:r>
            <a:r>
              <a:rPr sz="2000" err="1">
                <a:latin typeface="Verdana"/>
              </a:rPr>
              <a:t>LibWizard</a:t>
            </a:r>
            <a:r>
              <a:rPr sz="2000">
                <a:latin typeface="Verdana"/>
              </a:rPr>
              <a:t> tutorial. This varies within each institution. The live webpage will pop up in another window and students must go back and forth to follow directions. Students will need to tab back and forth to view the remaining directions on how to interact with the tutorial. Librarians need to work with their Information Technology department to update the site to allow for </a:t>
            </a:r>
            <a:r>
              <a:rPr sz="2000" err="1">
                <a:latin typeface="Verdana"/>
              </a:rPr>
              <a:t>iframe</a:t>
            </a:r>
            <a:r>
              <a:rPr sz="2000">
                <a:latin typeface="Verdana"/>
              </a:rPr>
              <a:t> display.</a:t>
            </a:r>
            <a:r>
              <a:rPr lang="en-US" sz="2000">
                <a:latin typeface="Verdana"/>
              </a:rPr>
              <a:t> </a:t>
            </a:r>
          </a:p>
          <a:p>
            <a:pPr>
              <a:buSzPts val="1800"/>
              <a:defRPr sz="1800">
                <a:latin typeface="Times New Roman"/>
                <a:ea typeface="Times New Roman"/>
                <a:cs typeface="Times New Roman"/>
                <a:sym typeface="Times New Roman"/>
              </a:defRPr>
            </a:pPr>
            <a:endParaRPr lang="en-US"/>
          </a:p>
          <a:p>
            <a:pPr>
              <a:buSzPts val="1800"/>
              <a:defRPr sz="1800">
                <a:latin typeface="Times New Roman"/>
                <a:ea typeface="Times New Roman"/>
                <a:cs typeface="Times New Roman"/>
                <a:sym typeface="Times New Roman"/>
              </a:defRPr>
            </a:pPr>
            <a:r>
              <a:rPr sz="2000">
                <a:latin typeface="Verdana"/>
              </a:rPr>
              <a:t>Tutorials are optimized for use on larger screens and not the ubiquitous smartphones. Since this required feature for engaging with the tutorial on the ever-present smartphone has gathered several votes, </a:t>
            </a:r>
            <a:r>
              <a:rPr sz="2000" err="1">
                <a:latin typeface="Verdana"/>
              </a:rPr>
              <a:t>Springshare</a:t>
            </a:r>
            <a:r>
              <a:rPr sz="2000">
                <a:latin typeface="Verdana"/>
              </a:rPr>
              <a:t> is working on a more responsive solution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5640-F593-62FE-9AE1-D56F035FCA42}"/>
              </a:ext>
            </a:extLst>
          </p:cNvPr>
          <p:cNvSpPr>
            <a:spLocks noGrp="1"/>
          </p:cNvSpPr>
          <p:nvPr>
            <p:ph type="title"/>
          </p:nvPr>
        </p:nvSpPr>
        <p:spPr>
          <a:xfrm>
            <a:off x="0" y="365125"/>
            <a:ext cx="11353800" cy="902201"/>
          </a:xfrm>
        </p:spPr>
        <p:txBody>
          <a:bodyPr/>
          <a:lstStyle/>
          <a:p>
            <a:pPr algn="ctr"/>
            <a:r>
              <a:rPr lang="en-US" b="1" err="1">
                <a:latin typeface="Verdana" panose="020B0604030504040204" pitchFamily="34" charset="0"/>
                <a:ea typeface="Verdana" panose="020B0604030504040204" pitchFamily="34" charset="0"/>
              </a:rPr>
              <a:t>LibWizard</a:t>
            </a:r>
            <a:r>
              <a:rPr lang="en-US" b="1">
                <a:latin typeface="Verdana" panose="020B0604030504040204" pitchFamily="34" charset="0"/>
                <a:ea typeface="Verdana" panose="020B0604030504040204" pitchFamily="34" charset="0"/>
              </a:rPr>
              <a:t> Interactive Tutorial</a:t>
            </a:r>
          </a:p>
        </p:txBody>
      </p:sp>
      <p:sp>
        <p:nvSpPr>
          <p:cNvPr id="3" name="Text Placeholder 2">
            <a:extLst>
              <a:ext uri="{FF2B5EF4-FFF2-40B4-BE49-F238E27FC236}">
                <a16:creationId xmlns:a16="http://schemas.microsoft.com/office/drawing/2014/main" id="{ACA2DAFF-CED8-2F6C-C579-DCB74EFA0418}"/>
              </a:ext>
            </a:extLst>
          </p:cNvPr>
          <p:cNvSpPr>
            <a:spLocks noGrp="1"/>
          </p:cNvSpPr>
          <p:nvPr>
            <p:ph type="body" idx="1"/>
          </p:nvPr>
        </p:nvSpPr>
        <p:spPr>
          <a:xfrm>
            <a:off x="200526" y="1825625"/>
            <a:ext cx="11153274" cy="4351338"/>
          </a:xfrm>
        </p:spPr>
        <p:txBody>
          <a:bodyPr lIns="45699" tIns="45699" rIns="45699" bIns="45699" anchor="t">
            <a:normAutofit/>
          </a:bodyPr>
          <a:lstStyle/>
          <a:p>
            <a:pPr marL="114300" indent="0">
              <a:buNone/>
            </a:pPr>
            <a:r>
              <a:rPr lang="en-US">
                <a:latin typeface="Verdana" panose="020B0604030504040204" pitchFamily="34" charset="0"/>
                <a:ea typeface="Verdana" panose="020B0604030504040204" pitchFamily="34" charset="0"/>
              </a:rPr>
              <a:t>How to Find and Read a Scientific in a Database</a:t>
            </a:r>
          </a:p>
          <a:p>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endParaRPr>
          </a:p>
          <a:p>
            <a:endParaRPr lang="en-US"/>
          </a:p>
          <a:p>
            <a:endParaRPr lang="en-US"/>
          </a:p>
          <a:p>
            <a:r>
              <a:rPr lang="en-US">
                <a:hlinkClick r:id="rId2"/>
              </a:rPr>
              <a:t>https://qcc.libwizard.com/f/scientific_article_copy_copy</a:t>
            </a:r>
            <a:endParaRPr lang="en-US"/>
          </a:p>
          <a:p>
            <a:endParaRPr lang="en-US"/>
          </a:p>
          <a:p>
            <a:endParaRPr lang="en-US"/>
          </a:p>
        </p:txBody>
      </p:sp>
      <p:pic>
        <p:nvPicPr>
          <p:cNvPr id="4" name="Picture 3" descr="A qr code with a few black squares&#10;&#10;Description automatically generated">
            <a:extLst>
              <a:ext uri="{FF2B5EF4-FFF2-40B4-BE49-F238E27FC236}">
                <a16:creationId xmlns:a16="http://schemas.microsoft.com/office/drawing/2014/main" id="{F7BBE906-EB9F-B07D-424B-DCDC17671287}"/>
              </a:ext>
            </a:extLst>
          </p:cNvPr>
          <p:cNvPicPr>
            <a:picLocks noChangeAspect="1"/>
          </p:cNvPicPr>
          <p:nvPr/>
        </p:nvPicPr>
        <p:blipFill>
          <a:blip r:embed="rId3"/>
          <a:stretch>
            <a:fillRect/>
          </a:stretch>
        </p:blipFill>
        <p:spPr>
          <a:xfrm>
            <a:off x="8725618" y="2493033"/>
            <a:ext cx="2403895" cy="2475782"/>
          </a:xfrm>
          <a:prstGeom prst="rect">
            <a:avLst/>
          </a:prstGeom>
        </p:spPr>
      </p:pic>
    </p:spTree>
    <p:extLst>
      <p:ext uri="{BB962C8B-B14F-4D97-AF65-F5344CB8AC3E}">
        <p14:creationId xmlns:p14="http://schemas.microsoft.com/office/powerpoint/2010/main" val="140170363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1D08-D7AD-CA83-9EAC-4163D57E289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0E9E321-2092-1A9C-5FDD-B0E6AD9AA2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037915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7EA5-E279-40A2-2B8A-824D1B718391}"/>
              </a:ext>
            </a:extLst>
          </p:cNvPr>
          <p:cNvSpPr>
            <a:spLocks noGrp="1"/>
          </p:cNvSpPr>
          <p:nvPr>
            <p:ph type="title"/>
          </p:nvPr>
        </p:nvSpPr>
        <p:spPr/>
        <p:txBody>
          <a:bodyPr/>
          <a:lstStyle/>
          <a:p>
            <a:r>
              <a:rPr lang="en-US" err="1">
                <a:latin typeface="+mn-lt"/>
              </a:rPr>
              <a:t>LibWizard</a:t>
            </a:r>
            <a:r>
              <a:rPr lang="en-US">
                <a:latin typeface="+mn-lt"/>
              </a:rPr>
              <a:t> Interactive Tutorial/Grant Study</a:t>
            </a:r>
          </a:p>
        </p:txBody>
      </p:sp>
      <p:sp>
        <p:nvSpPr>
          <p:cNvPr id="3" name="Text Placeholder 2">
            <a:extLst>
              <a:ext uri="{FF2B5EF4-FFF2-40B4-BE49-F238E27FC236}">
                <a16:creationId xmlns:a16="http://schemas.microsoft.com/office/drawing/2014/main" id="{C63FF92B-C923-3903-3DFB-6D686EB6E4D4}"/>
              </a:ext>
            </a:extLst>
          </p:cNvPr>
          <p:cNvSpPr>
            <a:spLocks noGrp="1"/>
          </p:cNvSpPr>
          <p:nvPr>
            <p:ph type="body" idx="1"/>
          </p:nvPr>
        </p:nvSpPr>
        <p:spPr>
          <a:xfrm>
            <a:off x="449179" y="1825625"/>
            <a:ext cx="10904621" cy="4351338"/>
          </a:xfrm>
        </p:spPr>
        <p:txBody>
          <a:bodyPr lIns="45699" tIns="45699" rIns="45699" bIns="45699" anchor="t">
            <a:normAutofit/>
          </a:bodyPr>
          <a:lstStyle/>
          <a:p>
            <a:pPr marL="114300" indent="0">
              <a:buNone/>
            </a:pPr>
            <a:r>
              <a:rPr lang="en-US">
                <a:latin typeface="Verdana" panose="020B0604030504040204" pitchFamily="34" charset="0"/>
                <a:ea typeface="Verdana" panose="020B0604030504040204" pitchFamily="34" charset="0"/>
              </a:rPr>
              <a:t>How to Find and Read a Scientific Article in a Database </a:t>
            </a:r>
          </a:p>
          <a:p>
            <a:pPr marL="114300" indent="0">
              <a:buNone/>
            </a:pPr>
            <a:r>
              <a:rPr lang="en-US">
                <a:latin typeface="Verdana" panose="020B0604030504040204" pitchFamily="34" charset="0"/>
                <a:ea typeface="Verdana" panose="020B0604030504040204" pitchFamily="34" charset="0"/>
              </a:rPr>
              <a:t>for nursing students</a:t>
            </a:r>
          </a:p>
          <a:p>
            <a:pPr marL="114300" indent="0">
              <a:buNone/>
            </a:pPr>
            <a:endParaRPr lang="en-US">
              <a:latin typeface="Verdana" panose="020B0604030504040204" pitchFamily="34" charset="0"/>
              <a:ea typeface="Verdana" panose="020B0604030504040204" pitchFamily="34" charset="0"/>
            </a:endParaRPr>
          </a:p>
          <a:p>
            <a:pPr marL="114300" indent="0">
              <a:buNone/>
            </a:pPr>
            <a:endParaRPr lang="en-US">
              <a:latin typeface="Verdana" panose="020B0604030504040204" pitchFamily="34" charset="0"/>
              <a:ea typeface="Verdana" panose="020B0604030504040204" pitchFamily="34" charset="0"/>
            </a:endParaRPr>
          </a:p>
          <a:p>
            <a:pPr marL="114300" indent="0">
              <a:buNone/>
            </a:pPr>
            <a:endParaRPr lang="en-US">
              <a:latin typeface="Verdana" panose="020B0604030504040204" pitchFamily="34" charset="0"/>
              <a:ea typeface="Verdana" panose="020B0604030504040204" pitchFamily="34" charset="0"/>
            </a:endParaRPr>
          </a:p>
          <a:p>
            <a:pPr marL="114300" indent="0">
              <a:buNone/>
            </a:pPr>
            <a:endParaRPr lang="en-US">
              <a:latin typeface="Verdana" panose="020B0604030504040204" pitchFamily="34" charset="0"/>
              <a:ea typeface="Verdana" panose="020B0604030504040204" pitchFamily="34" charset="0"/>
            </a:endParaRPr>
          </a:p>
          <a:p>
            <a:pPr marL="114300" indent="0">
              <a:buNone/>
            </a:pPr>
            <a:r>
              <a:rPr lang="en-US" sz="1800">
                <a:ea typeface="Verdana"/>
                <a:hlinkClick r:id="rId2"/>
              </a:rPr>
              <a:t>https://qcc.libwizard.com/f/scientific_article</a:t>
            </a:r>
            <a:endParaRPr lang="en-US">
              <a:ea typeface="Verdana" panose="020B0604030504040204" pitchFamily="34" charset="0"/>
            </a:endParaRPr>
          </a:p>
          <a:p>
            <a:pPr marL="114300" indent="0">
              <a:buNone/>
            </a:pPr>
            <a:endParaRPr lang="en-US" sz="1800">
              <a:ea typeface="Verdana"/>
            </a:endParaRPr>
          </a:p>
        </p:txBody>
      </p:sp>
      <p:pic>
        <p:nvPicPr>
          <p:cNvPr id="4" name="Picture 3" descr="A qr code with black squares&#10;&#10;Description automatically generated">
            <a:extLst>
              <a:ext uri="{FF2B5EF4-FFF2-40B4-BE49-F238E27FC236}">
                <a16:creationId xmlns:a16="http://schemas.microsoft.com/office/drawing/2014/main" id="{4557F004-DEFD-3685-5A6A-98DF9E25773F}"/>
              </a:ext>
            </a:extLst>
          </p:cNvPr>
          <p:cNvPicPr>
            <a:picLocks noChangeAspect="1"/>
          </p:cNvPicPr>
          <p:nvPr/>
        </p:nvPicPr>
        <p:blipFill>
          <a:blip r:embed="rId3"/>
          <a:stretch>
            <a:fillRect/>
          </a:stretch>
        </p:blipFill>
        <p:spPr>
          <a:xfrm>
            <a:off x="8093015" y="2435524"/>
            <a:ext cx="2260121" cy="2317631"/>
          </a:xfrm>
          <a:prstGeom prst="rect">
            <a:avLst/>
          </a:prstGeom>
        </p:spPr>
      </p:pic>
    </p:spTree>
    <p:extLst>
      <p:ext uri="{BB962C8B-B14F-4D97-AF65-F5344CB8AC3E}">
        <p14:creationId xmlns:p14="http://schemas.microsoft.com/office/powerpoint/2010/main" val="294701301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Google Shape;472;g122817ebb51_0_0"/>
          <p:cNvSpPr txBox="1"/>
          <p:nvPr/>
        </p:nvSpPr>
        <p:spPr>
          <a:xfrm>
            <a:off x="0" y="81899"/>
            <a:ext cx="12192000" cy="6413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marL="457200" indent="-457200" algn="ctr">
              <a:lnSpc>
                <a:spcPct val="115000"/>
              </a:lnSpc>
              <a:defRPr sz="4800" b="1">
                <a:latin typeface="Calibri"/>
                <a:ea typeface="Calibri"/>
                <a:cs typeface="Calibri"/>
                <a:sym typeface="Calibri"/>
              </a:defRPr>
            </a:pPr>
            <a:r>
              <a:t>References</a:t>
            </a:r>
          </a:p>
          <a:p>
            <a:pPr marL="457200" indent="-457200">
              <a:lnSpc>
                <a:spcPct val="115000"/>
              </a:lnSpc>
              <a:defRPr sz="1200">
                <a:latin typeface="Times New Roman"/>
                <a:ea typeface="Times New Roman"/>
                <a:cs typeface="Times New Roman"/>
                <a:sym typeface="Times New Roman"/>
              </a:defRPr>
            </a:pPr>
            <a:endParaRPr/>
          </a:p>
          <a:p>
            <a:pPr marL="457200" indent="-457200">
              <a:lnSpc>
                <a:spcPct val="115000"/>
              </a:lnSpc>
              <a:defRPr>
                <a:latin typeface="Calibri"/>
                <a:ea typeface="Calibri"/>
                <a:cs typeface="Calibri"/>
                <a:sym typeface="Calibri"/>
              </a:defRPr>
            </a:pPr>
            <a:r>
              <a:t>Bray, Barbara and Kathleen McClaskey, </a:t>
            </a:r>
            <a:r>
              <a:rPr i="1"/>
              <a:t>Make Learning Personal</a:t>
            </a:r>
            <a:r>
              <a:t>, London: Sage Publications, 2015.</a:t>
            </a:r>
          </a:p>
          <a:p>
            <a:pPr marL="457200" indent="-457200">
              <a:lnSpc>
                <a:spcPct val="115000"/>
              </a:lnSpc>
              <a:defRPr>
                <a:latin typeface="Calibri"/>
                <a:ea typeface="Calibri"/>
                <a:cs typeface="Calibri"/>
                <a:sym typeface="Calibri"/>
              </a:defRPr>
            </a:pPr>
            <a:endParaRPr/>
          </a:p>
          <a:p>
            <a:pPr marL="457200" indent="-457200">
              <a:lnSpc>
                <a:spcPct val="115000"/>
              </a:lnSpc>
              <a:defRPr>
                <a:latin typeface="Calibri"/>
                <a:ea typeface="Calibri"/>
                <a:cs typeface="Calibri"/>
                <a:sym typeface="Calibri"/>
              </a:defRPr>
            </a:pPr>
            <a:r>
              <a:t>Burgstahler, Sheryl E.</a:t>
            </a:r>
            <a:r>
              <a:rPr i="1"/>
              <a:t> Creating Inclusive Learning Opportunities in Higher Education</a:t>
            </a:r>
            <a:r>
              <a:t>: </a:t>
            </a:r>
            <a:r>
              <a:rPr i="1"/>
              <a:t>A Universal Design Toolkit</a:t>
            </a:r>
            <a:r>
              <a:t>, Harvard Education Press, 2020.</a:t>
            </a:r>
          </a:p>
          <a:p>
            <a:pPr marL="457200" indent="-457200">
              <a:lnSpc>
                <a:spcPct val="200000"/>
              </a:lnSpc>
              <a:defRPr>
                <a:latin typeface="Calibri"/>
                <a:ea typeface="Calibri"/>
                <a:cs typeface="Calibri"/>
                <a:sym typeface="Calibri"/>
              </a:defRPr>
            </a:pPr>
            <a:endParaRPr/>
          </a:p>
          <a:p>
            <a:pPr marL="457200" indent="-457200">
              <a:lnSpc>
                <a:spcPct val="200000"/>
              </a:lnSpc>
              <a:defRPr>
                <a:latin typeface="Calibri"/>
                <a:ea typeface="Calibri"/>
                <a:cs typeface="Calibri"/>
                <a:sym typeface="Calibri"/>
              </a:defRPr>
            </a:pPr>
            <a:r>
              <a:t>Harding, J &amp; Shepherd, R. (2020). The lifecycle of a research tutorial: from concept to implementation and beyond. </a:t>
            </a:r>
            <a:r>
              <a:rPr i="1"/>
              <a:t>Journal of Electronic Resources Librarianship</a:t>
            </a:r>
            <a:r>
              <a:t>, 32(1), 29-35. </a:t>
            </a:r>
            <a:r>
              <a:rPr u="sng">
                <a:solidFill>
                  <a:srgbClr val="0563C1"/>
                </a:solidFill>
                <a:uFill>
                  <a:solidFill>
                    <a:srgbClr val="0563C1"/>
                  </a:solidFill>
                </a:uFill>
                <a:hlinkClick r:id="rId2"/>
              </a:rPr>
              <a:t>https://doi.org/10.1080/1941126X.2019.1709734</a:t>
            </a:r>
          </a:p>
          <a:p>
            <a:pPr marL="457200" indent="-457200">
              <a:lnSpc>
                <a:spcPct val="115000"/>
              </a:lnSpc>
              <a:defRPr>
                <a:latin typeface="Calibri"/>
                <a:ea typeface="Calibri"/>
                <a:cs typeface="Calibri"/>
                <a:sym typeface="Calibri"/>
              </a:defRPr>
            </a:pPr>
            <a:endParaRPr u="sng">
              <a:solidFill>
                <a:srgbClr val="0563C1"/>
              </a:solidFill>
              <a:uFill>
                <a:solidFill>
                  <a:srgbClr val="0563C1"/>
                </a:solidFill>
              </a:uFill>
              <a:hlinkClick r:id="rId2"/>
            </a:endParaRPr>
          </a:p>
          <a:p>
            <a:pPr marL="457200" indent="-457200">
              <a:lnSpc>
                <a:spcPct val="115000"/>
              </a:lnSpc>
              <a:defRPr>
                <a:latin typeface="Calibri"/>
                <a:ea typeface="Calibri"/>
                <a:cs typeface="Calibri"/>
                <a:sym typeface="Calibri"/>
              </a:defRPr>
            </a:pPr>
            <a:r>
              <a:t>Meyer, Anne, Rose, David H. and Gordon, David.</a:t>
            </a:r>
            <a:r>
              <a:rPr i="1"/>
              <a:t> Universal Design for Learning: Theory and Practice,</a:t>
            </a:r>
            <a:r>
              <a:t> CAST, 2014.</a:t>
            </a:r>
          </a:p>
          <a:p>
            <a:pPr marL="457200" indent="-457200">
              <a:lnSpc>
                <a:spcPct val="200000"/>
              </a:lnSpc>
              <a:defRPr>
                <a:latin typeface="Calibri"/>
                <a:ea typeface="Calibri"/>
                <a:cs typeface="Calibri"/>
                <a:sym typeface="Calibri"/>
              </a:defRPr>
            </a:pPr>
            <a:r>
              <a:t>National Center for Education Statistics Blog Editor.</a:t>
            </a:r>
            <a:r>
              <a:rPr b="1">
                <a:solidFill>
                  <a:srgbClr val="666666"/>
                </a:solidFill>
              </a:rPr>
              <a:t> </a:t>
            </a:r>
            <a:r>
              <a:rPr b="1"/>
              <a:t>“</a:t>
            </a:r>
            <a:r>
              <a:rPr u="sng">
                <a:solidFill>
                  <a:srgbClr val="0563C1"/>
                </a:solidFill>
                <a:uFill>
                  <a:solidFill>
                    <a:srgbClr val="0563C1"/>
                  </a:solidFill>
                </a:uFill>
                <a:hlinkClick r:id="rId3"/>
              </a:rPr>
              <a:t>New Report Shows Increased Diversity in U.S. Schools,  Disparities in Outcomes</a:t>
            </a:r>
            <a:r>
              <a:t>.” </a:t>
            </a:r>
            <a:r>
              <a:rPr i="1"/>
              <a:t>NCES BLOG</a:t>
            </a:r>
            <a:r>
              <a:t>, June, 20, 2019</a:t>
            </a:r>
          </a:p>
          <a:p>
            <a:pPr marL="457200" indent="-457200">
              <a:lnSpc>
                <a:spcPct val="200000"/>
              </a:lnSpc>
              <a:defRPr u="sng">
                <a:solidFill>
                  <a:srgbClr val="1155CC"/>
                </a:solidFill>
                <a:latin typeface="Calibri"/>
                <a:ea typeface="Calibri"/>
                <a:cs typeface="Calibri"/>
                <a:sym typeface="Calibri"/>
              </a:defRPr>
            </a:pPr>
            <a:r>
              <a:rPr>
                <a:solidFill>
                  <a:srgbClr val="0563C1"/>
                </a:solidFill>
                <a:uFill>
                  <a:solidFill>
                    <a:srgbClr val="0563C1"/>
                  </a:solidFill>
                </a:uFill>
                <a:hlinkClick r:id="rId3"/>
              </a:rPr>
              <a:t>https://nces.ed.gov/blogs/nces/post/new-report-shows-increased-diversity-in-u-s-schools-disparities-in-outcomes</a:t>
            </a:r>
          </a:p>
          <a:p>
            <a:pPr marL="457200" indent="-457200">
              <a:lnSpc>
                <a:spcPct val="200000"/>
              </a:lnSpc>
              <a:defRPr>
                <a:latin typeface="Calibri"/>
                <a:ea typeface="Calibri"/>
                <a:cs typeface="Calibri"/>
                <a:sym typeface="Calibri"/>
              </a:defRPr>
            </a:pPr>
            <a:r>
              <a:t>Queensborough Community College. “QCC Demographics and Diversity Report.”</a:t>
            </a:r>
            <a:r>
              <a:rPr i="1"/>
              <a:t> College Factual,</a:t>
            </a:r>
            <a:r>
              <a:t> 2022. </a:t>
            </a:r>
            <a:r>
              <a:rPr u="sng">
                <a:solidFill>
                  <a:srgbClr val="0563C1"/>
                </a:solidFill>
                <a:uFill>
                  <a:solidFill>
                    <a:srgbClr val="0563C1"/>
                  </a:solidFill>
                </a:uFill>
                <a:hlinkClick r:id="rId4"/>
              </a:rPr>
              <a:t>https://www.collegefactual.com/colleges/cuny-queensborough-community-college/student-life/diversity/</a:t>
            </a:r>
          </a:p>
          <a:p>
            <a:pPr marL="457200" indent="-457200">
              <a:lnSpc>
                <a:spcPct val="115000"/>
              </a:lnSpc>
              <a:defRPr>
                <a:latin typeface="Calibri"/>
                <a:ea typeface="Calibri"/>
                <a:cs typeface="Calibri"/>
                <a:sym typeface="Calibri"/>
              </a:defRPr>
            </a:pPr>
            <a:r>
              <a:t>Rose, David H.  Anne Meyer, and Chuck Hitchcock, T</a:t>
            </a:r>
            <a:r>
              <a:rPr i="1"/>
              <a:t>he Universally Designed Classroom:         Accessible Curriculum and Digital Technologies,</a:t>
            </a:r>
            <a:r>
              <a:t> (Harvard Education Press, 2005).</a:t>
            </a:r>
          </a:p>
          <a:p>
            <a:pPr marR="381000" indent="381000">
              <a:lnSpc>
                <a:spcPct val="115000"/>
              </a:lnSpc>
              <a:defRPr>
                <a:latin typeface="Calibri"/>
                <a:ea typeface="Calibri"/>
                <a:cs typeface="Calibri"/>
                <a:sym typeface="Calibri"/>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Google Shape;213;g12624951d89_0_15"/>
          <p:cNvSpPr txBox="1">
            <a:spLocks noGrp="1"/>
          </p:cNvSpPr>
          <p:nvPr>
            <p:ph type="title"/>
          </p:nvPr>
        </p:nvSpPr>
        <p:spPr>
          <a:xfrm>
            <a:off x="838200" y="365125"/>
            <a:ext cx="10515600" cy="1325700"/>
          </a:xfrm>
          <a:prstGeom prst="rect">
            <a:avLst/>
          </a:prstGeom>
        </p:spPr>
        <p:txBody>
          <a:bodyPr/>
          <a:lstStyle/>
          <a:p>
            <a:endParaRPr/>
          </a:p>
        </p:txBody>
      </p:sp>
      <p:sp>
        <p:nvSpPr>
          <p:cNvPr id="323" name="Google Shape;214;g12624951d89_0_15"/>
          <p:cNvSpPr txBox="1">
            <a:spLocks noGrp="1"/>
          </p:cNvSpPr>
          <p:nvPr>
            <p:ph type="body" idx="1"/>
          </p:nvPr>
        </p:nvSpPr>
        <p:spPr>
          <a:xfrm>
            <a:off x="838200" y="1825625"/>
            <a:ext cx="10515600" cy="4351200"/>
          </a:xfrm>
          <a:prstGeom prst="rect">
            <a:avLst/>
          </a:prstGeom>
        </p:spPr>
        <p:txBody>
          <a:bodyPr/>
          <a:lstStyle/>
          <a:p>
            <a:pPr marL="0" indent="0">
              <a:buSzTx/>
              <a:buNone/>
            </a:pPr>
            <a:endParaRPr/>
          </a:p>
        </p:txBody>
      </p:sp>
      <p:pic>
        <p:nvPicPr>
          <p:cNvPr id="324" name="Google Shape;215;g12624951d89_0_15" descr="Google Shape;215;g12624951d89_0_15"/>
          <p:cNvPicPr>
            <a:picLocks noChangeAspect="1"/>
          </p:cNvPicPr>
          <p:nvPr/>
        </p:nvPicPr>
        <p:blipFill>
          <a:blip r:embed="rId2"/>
          <a:stretch>
            <a:fillRect/>
          </a:stretch>
        </p:blipFill>
        <p:spPr>
          <a:xfrm>
            <a:off x="838200" y="48274"/>
            <a:ext cx="10837002" cy="652875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Google Shape;477;g1298200d37e_1_881"/>
          <p:cNvSpPr txBox="1"/>
          <p:nvPr/>
        </p:nvSpPr>
        <p:spPr>
          <a:xfrm>
            <a:off x="0" y="429900"/>
            <a:ext cx="12192000" cy="640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3600">
                <a:latin typeface="Calibri"/>
                <a:ea typeface="Calibri"/>
                <a:cs typeface="Calibri"/>
                <a:sym typeface="Calibri"/>
              </a:defRPr>
            </a:lvl1pPr>
          </a:lstStyle>
          <a:p>
            <a:r>
              <a:t>References continued</a:t>
            </a:r>
          </a:p>
        </p:txBody>
      </p:sp>
      <p:sp>
        <p:nvSpPr>
          <p:cNvPr id="486" name="Google Shape;478;g1298200d37e_1_881"/>
          <p:cNvSpPr txBox="1"/>
          <p:nvPr/>
        </p:nvSpPr>
        <p:spPr>
          <a:xfrm>
            <a:off x="-1" y="1494424"/>
            <a:ext cx="11975702" cy="5405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800">
                <a:latin typeface="Calibri"/>
                <a:ea typeface="Calibri"/>
                <a:cs typeface="Calibri"/>
                <a:sym typeface="Calibri"/>
              </a:defRPr>
            </a:pPr>
            <a:r>
              <a:t>Ruggiero, Madeline. “Scientific Study Article.” </a:t>
            </a:r>
            <a:r>
              <a:rPr i="1"/>
              <a:t>LibWizard Interactive Tutorial</a:t>
            </a:r>
            <a:r>
              <a:t>, June, 2020.</a:t>
            </a:r>
          </a:p>
          <a:p>
            <a:pPr marR="381000" indent="381000">
              <a:lnSpc>
                <a:spcPct val="115000"/>
              </a:lnSpc>
              <a:defRPr sz="1800" u="sng">
                <a:solidFill>
                  <a:srgbClr val="0563C1"/>
                </a:solidFill>
                <a:latin typeface="Calibri"/>
                <a:ea typeface="Calibri"/>
                <a:cs typeface="Calibri"/>
                <a:sym typeface="Calibri"/>
              </a:defRPr>
            </a:pPr>
            <a:r>
              <a:rPr>
                <a:uFill>
                  <a:solidFill>
                    <a:srgbClr val="0563C1"/>
                  </a:solidFill>
                </a:uFill>
                <a:hlinkClick r:id="rId2"/>
              </a:rPr>
              <a:t>https://qcc.libwizard.com/f/scientific_article</a:t>
            </a:r>
          </a:p>
          <a:p>
            <a:pPr marR="381000" indent="381000">
              <a:lnSpc>
                <a:spcPct val="115000"/>
              </a:lnSpc>
              <a:defRPr sz="1800" u="sng">
                <a:solidFill>
                  <a:srgbClr val="0563C1"/>
                </a:solidFill>
                <a:latin typeface="Calibri"/>
                <a:ea typeface="Calibri"/>
                <a:cs typeface="Calibri"/>
                <a:sym typeface="Calibri"/>
              </a:defRPr>
            </a:pPr>
            <a:endParaRPr>
              <a:uFill>
                <a:solidFill>
                  <a:srgbClr val="0563C1"/>
                </a:solidFill>
              </a:uFill>
              <a:hlinkClick r:id="rId2"/>
            </a:endParaRPr>
          </a:p>
          <a:p>
            <a:pPr marR="381000">
              <a:lnSpc>
                <a:spcPct val="115000"/>
              </a:lnSpc>
              <a:defRPr sz="1800">
                <a:latin typeface="Calibri"/>
                <a:ea typeface="Calibri"/>
                <a:cs typeface="Calibri"/>
                <a:sym typeface="Calibri"/>
              </a:defRPr>
            </a:pPr>
            <a:r>
              <a:t>Ruggiero, Madeline. “Using an Interactive Tutorial to Achieve Inclusivity in a Flipped Information Literacy Class.</a:t>
            </a:r>
            <a:r>
              <a:rPr i="1"/>
              <a:t>” Inclusive &amp; Equitable Pedagogies, </a:t>
            </a:r>
            <a:r>
              <a:t>ACRL, 2022.(anticipated)</a:t>
            </a:r>
          </a:p>
          <a:p>
            <a:pPr marR="381000">
              <a:lnSpc>
                <a:spcPct val="115000"/>
              </a:lnSpc>
              <a:defRPr sz="1800">
                <a:latin typeface="Calibri"/>
                <a:ea typeface="Calibri"/>
                <a:cs typeface="Calibri"/>
                <a:sym typeface="Calibri"/>
              </a:defRPr>
            </a:pPr>
            <a:endParaRPr/>
          </a:p>
          <a:p>
            <a:pPr marR="381000">
              <a:lnSpc>
                <a:spcPct val="115000"/>
              </a:lnSpc>
              <a:defRPr sz="1800">
                <a:latin typeface="Calibri"/>
                <a:ea typeface="Calibri"/>
                <a:cs typeface="Calibri"/>
                <a:sym typeface="Calibri"/>
              </a:defRPr>
            </a:pPr>
            <a:endParaRPr/>
          </a:p>
          <a:p>
            <a:pPr marR="381000" indent="381000">
              <a:lnSpc>
                <a:spcPct val="115000"/>
              </a:lnSpc>
              <a:defRPr sz="1800" u="sng">
                <a:solidFill>
                  <a:srgbClr val="0563C1"/>
                </a:solidFill>
                <a:latin typeface="Calibri"/>
                <a:ea typeface="Calibri"/>
                <a:cs typeface="Calibri"/>
                <a:sym typeface="Calibri"/>
              </a:defRPr>
            </a:pPr>
            <a:r>
              <a:rPr>
                <a:uFill>
                  <a:solidFill>
                    <a:srgbClr val="0563C1"/>
                  </a:solidFill>
                </a:uFill>
                <a:hlinkClick r:id="rId3"/>
              </a:rPr>
              <a:t>https://inclusiveeducationplanning.com.au/uncategorized/learning-styles-versus-universal-design-for-learning-udl/</a:t>
            </a:r>
          </a:p>
          <a:p>
            <a:pPr marR="381000" indent="381000">
              <a:lnSpc>
                <a:spcPct val="115000"/>
              </a:lnSpc>
              <a:defRPr sz="800" u="sng">
                <a:solidFill>
                  <a:srgbClr val="0563C1"/>
                </a:solidFill>
                <a:latin typeface="Calibri"/>
                <a:ea typeface="Calibri"/>
                <a:cs typeface="Calibri"/>
                <a:sym typeface="Calibri"/>
              </a:defRPr>
            </a:pPr>
            <a:endParaRPr>
              <a:uFill>
                <a:solidFill>
                  <a:srgbClr val="0563C1"/>
                </a:solidFill>
              </a:uFill>
              <a:hlinkClick r:id="rId3"/>
            </a:endParaRPr>
          </a:p>
          <a:p>
            <a:pPr>
              <a:defRPr sz="800">
                <a:latin typeface="Calibri"/>
                <a:ea typeface="Calibri"/>
                <a:cs typeface="Calibri"/>
                <a:sym typeface="Calibri"/>
              </a:defRPr>
            </a:pPr>
            <a:r>
              <a:t> </a:t>
            </a:r>
            <a:r>
              <a:rPr sz="2600" u="sng">
                <a:solidFill>
                  <a:srgbClr val="0563C1"/>
                </a:solidFill>
                <a:uFill>
                  <a:solidFill>
                    <a:srgbClr val="0563C1"/>
                  </a:solidFill>
                </a:uFill>
                <a:latin typeface="Nunito"/>
                <a:ea typeface="Nunito"/>
                <a:cs typeface="Nunito"/>
                <a:sym typeface="Nunito"/>
                <a:hlinkClick r:id="rId4"/>
              </a:rPr>
              <a:t>https://qcc.libwizard.com/f/scientific_article_copy_copy</a:t>
            </a:r>
            <a:r>
              <a:rPr sz="1800"/>
              <a:t>  </a:t>
            </a:r>
            <a:r>
              <a:rPr sz="2400"/>
              <a:t>This is the interactive tutorial on how read and find a scientific article without the surveys I gave students.</a:t>
            </a:r>
          </a:p>
          <a:p>
            <a:pPr>
              <a:defRPr sz="2400">
                <a:latin typeface="Calibri"/>
                <a:ea typeface="Calibri"/>
                <a:cs typeface="Calibri"/>
                <a:sym typeface="Calibri"/>
              </a:defRPr>
            </a:pPr>
            <a:endParaRPr sz="2400"/>
          </a:p>
          <a:p>
            <a:pPr>
              <a:defRPr sz="2600">
                <a:solidFill>
                  <a:srgbClr val="2A7993"/>
                </a:solidFill>
                <a:latin typeface="Nunito"/>
                <a:ea typeface="Nunito"/>
                <a:cs typeface="Nunito"/>
                <a:sym typeface="Nunito"/>
              </a:defRPr>
            </a:pPr>
            <a:r>
              <a:rPr u="sng">
                <a:solidFill>
                  <a:srgbClr val="0563C1"/>
                </a:solidFill>
                <a:uFill>
                  <a:solidFill>
                    <a:srgbClr val="0563C1"/>
                  </a:solidFill>
                </a:uFill>
                <a:hlinkClick r:id="rId2"/>
              </a:rPr>
              <a:t>https://qcc.libwizard.com/f/scientific_article</a:t>
            </a:r>
            <a:r>
              <a:rPr sz="4000">
                <a:solidFill>
                  <a:srgbClr val="000000"/>
                </a:solidFill>
                <a:latin typeface="Calibri"/>
                <a:ea typeface="Calibri"/>
                <a:cs typeface="Calibri"/>
                <a:sym typeface="Calibri"/>
              </a:rPr>
              <a:t> </a:t>
            </a:r>
            <a:r>
              <a:rPr sz="2400">
                <a:solidFill>
                  <a:srgbClr val="000000"/>
                </a:solidFill>
                <a:latin typeface="Calibri"/>
                <a:ea typeface="Calibri"/>
                <a:cs typeface="Calibri"/>
                <a:sym typeface="Calibri"/>
              </a:rPr>
              <a:t>This is the interactive tutorial on how read and find a scientific article with the inclusion of the the surveys I gave students.</a:t>
            </a:r>
            <a:endParaRPr sz="2400">
              <a:latin typeface="Calibri"/>
              <a:ea typeface="Calibri"/>
              <a:cs typeface="Calibri"/>
              <a:sym typeface="Calibri"/>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Google Shape;483;g128b89859fd_2_1"/>
          <p:cNvSpPr txBox="1"/>
          <p:nvPr/>
        </p:nvSpPr>
        <p:spPr>
          <a:xfrm>
            <a:off x="73399" y="0"/>
            <a:ext cx="11997902" cy="497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4800">
                <a:latin typeface="Calibri"/>
                <a:ea typeface="Calibri"/>
                <a:cs typeface="Calibri"/>
                <a:sym typeface="Calibri"/>
              </a:defRPr>
            </a:pPr>
            <a:r>
              <a:t>Reflection Prompts:</a:t>
            </a:r>
          </a:p>
          <a:p>
            <a:pPr>
              <a:defRPr sz="4800">
                <a:latin typeface="Calibri"/>
                <a:ea typeface="Calibri"/>
                <a:cs typeface="Calibri"/>
                <a:sym typeface="Calibri"/>
              </a:defRPr>
            </a:pPr>
            <a:endParaRPr/>
          </a:p>
          <a:p>
            <a:pPr marL="457200" indent="-419100">
              <a:buClr>
                <a:srgbClr val="000000"/>
              </a:buClr>
              <a:buSzPts val="3000"/>
              <a:buAutoNum type="arabicPeriod"/>
              <a:defRPr sz="3000">
                <a:latin typeface="Calibri"/>
                <a:ea typeface="Calibri"/>
                <a:cs typeface="Calibri"/>
                <a:sym typeface="Calibri"/>
              </a:defRPr>
            </a:pPr>
            <a:r>
              <a:t>Things I want to try.</a:t>
            </a:r>
          </a:p>
          <a:p>
            <a:pPr marL="457200" indent="-419100">
              <a:buClr>
                <a:srgbClr val="000000"/>
              </a:buClr>
              <a:buSzPts val="3000"/>
              <a:buAutoNum type="arabicPeriod"/>
              <a:defRPr sz="3000">
                <a:latin typeface="Calibri"/>
                <a:ea typeface="Calibri"/>
                <a:cs typeface="Calibri"/>
                <a:sym typeface="Calibri"/>
              </a:defRPr>
            </a:pPr>
            <a:r>
              <a:t>New facts I learned.</a:t>
            </a:r>
          </a:p>
          <a:p>
            <a:pPr marL="457200" indent="-419100">
              <a:buClr>
                <a:srgbClr val="000000"/>
              </a:buClr>
              <a:buSzPts val="3000"/>
              <a:buAutoNum type="arabicPeriod"/>
              <a:defRPr sz="3000">
                <a:latin typeface="Calibri"/>
                <a:ea typeface="Calibri"/>
                <a:cs typeface="Calibri"/>
                <a:sym typeface="Calibri"/>
              </a:defRPr>
            </a:pPr>
            <a:r>
              <a:t>Things I am wondering.</a:t>
            </a:r>
          </a:p>
          <a:p>
            <a:pPr marL="457200" indent="-419100">
              <a:buClr>
                <a:srgbClr val="000000"/>
              </a:buClr>
              <a:buSzPts val="3000"/>
              <a:buAutoNum type="arabicPeriod"/>
              <a:defRPr sz="3000">
                <a:latin typeface="Calibri"/>
                <a:ea typeface="Calibri"/>
                <a:cs typeface="Calibri"/>
                <a:sym typeface="Calibri"/>
              </a:defRPr>
            </a:pPr>
            <a:r>
              <a:t>One thing that resonated the most with me.</a:t>
            </a:r>
          </a:p>
          <a:p>
            <a:pPr marL="457200" indent="-419100">
              <a:buClr>
                <a:srgbClr val="000000"/>
              </a:buClr>
              <a:buSzPts val="3000"/>
              <a:buAutoNum type="arabicPeriod"/>
              <a:defRPr sz="3000">
                <a:latin typeface="Calibri"/>
                <a:ea typeface="Calibri"/>
                <a:cs typeface="Calibri"/>
                <a:sym typeface="Calibri"/>
              </a:defRPr>
            </a:pPr>
            <a:r>
              <a:t>I used to think…now  I think…</a:t>
            </a:r>
          </a:p>
          <a:p>
            <a:pPr marL="457200" indent="-419100">
              <a:buClr>
                <a:srgbClr val="000000"/>
              </a:buClr>
              <a:buSzPts val="3000"/>
              <a:buAutoNum type="arabicPeriod"/>
              <a:defRPr sz="3000">
                <a:latin typeface="Calibri"/>
                <a:ea typeface="Calibri"/>
                <a:cs typeface="Calibri"/>
                <a:sym typeface="Calibri"/>
              </a:defRPr>
            </a:pPr>
            <a:r>
              <a:t>The most important idea I can take away.</a:t>
            </a:r>
          </a:p>
          <a:p>
            <a:pPr marL="457200" indent="-419100">
              <a:buClr>
                <a:srgbClr val="000000"/>
              </a:buClr>
              <a:buSzPts val="3000"/>
              <a:buAutoNum type="arabicPeriod"/>
              <a:defRPr sz="3000">
                <a:latin typeface="Calibri"/>
                <a:ea typeface="Calibri"/>
                <a:cs typeface="Calibri"/>
                <a:sym typeface="Calibri"/>
              </a:defRPr>
            </a:pPr>
            <a:r>
              <a:t>One question I still have.</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Google Shape;488;g128b89859fd_2_4"/>
          <p:cNvSpPr txBox="1"/>
          <p:nvPr/>
        </p:nvSpPr>
        <p:spPr>
          <a:xfrm>
            <a:off x="103300" y="291550"/>
            <a:ext cx="11952900" cy="3527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4800">
                <a:latin typeface="Calibri"/>
                <a:ea typeface="Calibri"/>
                <a:cs typeface="Calibri"/>
                <a:sym typeface="Calibri"/>
              </a:defRPr>
            </a:pPr>
            <a:r>
              <a:t>Fist to Five Reflection Signal</a:t>
            </a:r>
          </a:p>
          <a:p>
            <a:pPr>
              <a:defRPr sz="4800">
                <a:latin typeface="Calibri"/>
                <a:ea typeface="Calibri"/>
                <a:cs typeface="Calibri"/>
                <a:sym typeface="Calibri"/>
              </a:defRPr>
            </a:pPr>
            <a:endParaRPr/>
          </a:p>
          <a:p>
            <a:pPr marL="457200" indent="-419100">
              <a:buClr>
                <a:srgbClr val="000000"/>
              </a:buClr>
              <a:buSzPts val="3000"/>
              <a:buFont typeface="Calibri"/>
              <a:buChar char="●"/>
              <a:defRPr sz="3000">
                <a:latin typeface="Calibri"/>
                <a:ea typeface="Calibri"/>
                <a:cs typeface="Calibri"/>
                <a:sym typeface="Calibri"/>
              </a:defRPr>
            </a:pPr>
            <a:r>
              <a:t>How well do you understand the material?</a:t>
            </a:r>
          </a:p>
          <a:p>
            <a:pPr indent="457200">
              <a:defRPr sz="3000">
                <a:latin typeface="Calibri"/>
                <a:ea typeface="Calibri"/>
                <a:cs typeface="Calibri"/>
                <a:sym typeface="Calibri"/>
              </a:defRPr>
            </a:pPr>
            <a:endParaRPr/>
          </a:p>
          <a:p>
            <a:pPr marL="457200" indent="-419100">
              <a:buClr>
                <a:srgbClr val="000000"/>
              </a:buClr>
              <a:buSzPts val="3000"/>
              <a:buFont typeface="Calibri"/>
              <a:buChar char="●"/>
              <a:defRPr sz="3000">
                <a:latin typeface="Calibri"/>
                <a:ea typeface="Calibri"/>
                <a:cs typeface="Calibri"/>
                <a:sym typeface="Calibri"/>
              </a:defRPr>
            </a:pPr>
            <a:r>
              <a:t>How well do you think you could incorporate this into your setting tomorrow? Next week?</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Google Shape;493;g2d04dcc9366_0_7" descr="Google Shape;493;g2d04dcc9366_0_7"/>
          <p:cNvPicPr>
            <a:picLocks noChangeAspect="1"/>
          </p:cNvPicPr>
          <p:nvPr/>
        </p:nvPicPr>
        <p:blipFill>
          <a:blip r:embed="rId2"/>
          <a:stretch>
            <a:fillRect/>
          </a:stretch>
        </p:blipFill>
        <p:spPr>
          <a:xfrm>
            <a:off x="7233063" y="831812"/>
            <a:ext cx="3991176" cy="3991176"/>
          </a:xfrm>
          <a:prstGeom prst="rect">
            <a:avLst/>
          </a:prstGeom>
          <a:ln w="12700">
            <a:miter lim="400000"/>
          </a:ln>
        </p:spPr>
      </p:pic>
      <p:sp>
        <p:nvSpPr>
          <p:cNvPr id="493" name="Google Shape;494;g2d04dcc9366_0_7"/>
          <p:cNvSpPr txBox="1"/>
          <p:nvPr/>
        </p:nvSpPr>
        <p:spPr>
          <a:xfrm>
            <a:off x="6773299" y="5043975"/>
            <a:ext cx="4910701" cy="633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lnSpc>
                <a:spcPct val="150000"/>
              </a:lnSpc>
              <a:defRPr sz="3400" b="1">
                <a:latin typeface="Calibri"/>
                <a:ea typeface="Calibri"/>
                <a:cs typeface="Calibri"/>
                <a:sym typeface="Calibri"/>
              </a:defRPr>
            </a:lvl1pPr>
          </a:lstStyle>
          <a:p>
            <a:r>
              <a:t>PRESENTATION PAPER</a:t>
            </a:r>
          </a:p>
        </p:txBody>
      </p:sp>
      <p:sp>
        <p:nvSpPr>
          <p:cNvPr id="494" name="Google Shape;495;g2d04dcc9366_0_7"/>
          <p:cNvSpPr txBox="1"/>
          <p:nvPr/>
        </p:nvSpPr>
        <p:spPr>
          <a:xfrm>
            <a:off x="745024" y="5179400"/>
            <a:ext cx="4910702" cy="633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lnSpc>
                <a:spcPct val="150000"/>
              </a:lnSpc>
              <a:defRPr sz="3400" b="1">
                <a:latin typeface="Calibri"/>
                <a:ea typeface="Calibri"/>
                <a:cs typeface="Calibri"/>
                <a:sym typeface="Calibri"/>
              </a:defRPr>
            </a:lvl1pPr>
          </a:lstStyle>
          <a:p>
            <a:r>
              <a:t>SLIDE DECK</a:t>
            </a:r>
          </a:p>
        </p:txBody>
      </p:sp>
      <p:pic>
        <p:nvPicPr>
          <p:cNvPr id="495" name="Google Shape;496;g2d04dcc9366_0_7" descr="Google Shape;496;g2d04dcc9366_0_7"/>
          <p:cNvPicPr>
            <a:picLocks noChangeAspect="1"/>
          </p:cNvPicPr>
          <p:nvPr/>
        </p:nvPicPr>
        <p:blipFill>
          <a:blip r:embed="rId3"/>
          <a:stretch>
            <a:fillRect/>
          </a:stretch>
        </p:blipFill>
        <p:spPr>
          <a:xfrm>
            <a:off x="1187837" y="933400"/>
            <a:ext cx="4025077" cy="402507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itle 1"/>
          <p:cNvSpPr txBox="1">
            <a:spLocks noGrp="1"/>
          </p:cNvSpPr>
          <p:nvPr>
            <p:ph type="title"/>
          </p:nvPr>
        </p:nvSpPr>
        <p:spPr>
          <a:xfrm>
            <a:off x="308343" y="365125"/>
            <a:ext cx="11695815" cy="1325563"/>
          </a:xfrm>
          <a:prstGeom prst="rect">
            <a:avLst/>
          </a:prstGeom>
        </p:spPr>
        <p:txBody>
          <a:bodyPr/>
          <a:lstStyle>
            <a:lvl1pPr defTabSz="877823">
              <a:defRPr sz="4224" b="1">
                <a:latin typeface="Verdana"/>
                <a:ea typeface="Verdana"/>
                <a:cs typeface="Verdana"/>
                <a:sym typeface="Verdana"/>
              </a:defRPr>
            </a:lvl1pPr>
          </a:lstStyle>
          <a:p>
            <a:r>
              <a:t>Enhancing Information Literacy (IL) Classes with Tutorials</a:t>
            </a:r>
          </a:p>
        </p:txBody>
      </p:sp>
      <p:sp>
        <p:nvSpPr>
          <p:cNvPr id="331" name="Text Placeholder 2"/>
          <p:cNvSpPr txBox="1">
            <a:spLocks noGrp="1"/>
          </p:cNvSpPr>
          <p:nvPr>
            <p:ph type="body" idx="1"/>
          </p:nvPr>
        </p:nvSpPr>
        <p:spPr>
          <a:prstGeom prst="rect">
            <a:avLst/>
          </a:prstGeom>
        </p:spPr>
        <p:txBody>
          <a:bodyPr/>
          <a:lstStyle/>
          <a:p>
            <a:pPr marL="0" indent="0">
              <a:spcBef>
                <a:spcPts val="0"/>
              </a:spcBef>
              <a:buSzTx/>
              <a:buNone/>
              <a:defRPr sz="3200">
                <a:latin typeface="Verdana"/>
                <a:ea typeface="Verdana"/>
                <a:cs typeface="Verdana"/>
                <a:sym typeface="Verdana"/>
              </a:defRPr>
            </a:pPr>
            <a:r>
              <a:t>Research studies provide evidence that online library tutorials can be as effective as in-person library instruction.</a:t>
            </a:r>
          </a:p>
          <a:p>
            <a:pPr indent="-457200">
              <a:spcBef>
                <a:spcPts val="0"/>
              </a:spcBef>
              <a:buSzPts val="3200"/>
              <a:defRPr sz="3200">
                <a:latin typeface="Verdana"/>
                <a:ea typeface="Verdana"/>
                <a:cs typeface="Verdana"/>
                <a:sym typeface="Verdana"/>
              </a:defRPr>
            </a:pPr>
            <a:endParaRPr/>
          </a:p>
          <a:p>
            <a:pPr indent="-457200">
              <a:spcBef>
                <a:spcPts val="0"/>
              </a:spcBef>
              <a:buSzPts val="3200"/>
              <a:defRPr sz="3200">
                <a:latin typeface="Verdana"/>
                <a:ea typeface="Verdana"/>
                <a:cs typeface="Verdana"/>
                <a:sym typeface="Verdana"/>
              </a:defRPr>
            </a:pPr>
            <a:endParaRPr/>
          </a:p>
          <a:p>
            <a:pPr indent="-457200">
              <a:spcBef>
                <a:spcPts val="0"/>
              </a:spcBef>
              <a:buSzPts val="1800"/>
              <a:defRPr sz="1800">
                <a:latin typeface="Times New Roman"/>
                <a:ea typeface="Times New Roman"/>
                <a:cs typeface="Times New Roman"/>
                <a:sym typeface="Times New Roman"/>
              </a:defRPr>
            </a:pPr>
            <a:endParaRPr/>
          </a:p>
          <a:p>
            <a:pPr indent="-457200">
              <a:spcBef>
                <a:spcPts val="0"/>
              </a:spcBef>
              <a:buSzPts val="1800"/>
              <a:defRPr sz="1800">
                <a:latin typeface="Times New Roman"/>
                <a:ea typeface="Times New Roman"/>
                <a:cs typeface="Times New Roman"/>
                <a:sym typeface="Times New Roman"/>
              </a:defRPr>
            </a:pPr>
            <a:endParaRPr/>
          </a:p>
          <a:p>
            <a:pPr indent="-457200">
              <a:spcBef>
                <a:spcPts val="0"/>
              </a:spcBef>
              <a:buSzPts val="1800"/>
              <a:defRPr sz="1800">
                <a:latin typeface="Times New Roman"/>
                <a:ea typeface="Times New Roman"/>
                <a:cs typeface="Times New Roman"/>
                <a:sym typeface="Times New Roman"/>
              </a:defRPr>
            </a:pPr>
            <a:endParaRPr/>
          </a:p>
          <a:p>
            <a:pPr marL="0" indent="0">
              <a:spcBef>
                <a:spcPts val="0"/>
              </a:spcBef>
              <a:buSzTx/>
              <a:buNone/>
              <a:defRPr sz="1800">
                <a:latin typeface="+mj-lt"/>
                <a:ea typeface="+mj-ea"/>
                <a:cs typeface="+mj-cs"/>
                <a:sym typeface="Arial"/>
              </a:defRPr>
            </a:pPr>
            <a:r>
              <a:t>Hartog, P.. A. (2018). Online tutorials: a literature review. </a:t>
            </a:r>
            <a:r>
              <a:rPr i="1"/>
              <a:t>The Christian Librarian</a:t>
            </a:r>
            <a:r>
              <a:t>, 61(2),</a:t>
            </a:r>
            <a:r>
              <a:rPr>
                <a:latin typeface="Times New Roman"/>
                <a:ea typeface="Times New Roman"/>
                <a:cs typeface="Times New Roman"/>
                <a:sym typeface="Times New Roman"/>
              </a:rPr>
              <a:t> p. 226.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159487" y="343859"/>
            <a:ext cx="11610756" cy="1325564"/>
          </a:xfrm>
          <a:prstGeom prst="rect">
            <a:avLst/>
          </a:prstGeom>
        </p:spPr>
        <p:txBody>
          <a:bodyPr/>
          <a:lstStyle/>
          <a:p>
            <a:pPr algn="ctr">
              <a:defRPr b="1">
                <a:latin typeface="Verdana"/>
                <a:ea typeface="Verdana"/>
                <a:cs typeface="Verdana"/>
                <a:sym typeface="Verdana"/>
              </a:defRPr>
            </a:pPr>
            <a:r>
              <a:t>Interactive </a:t>
            </a:r>
            <a:r>
              <a:rPr b="0"/>
              <a:t>tutorials are a trend in IL</a:t>
            </a:r>
          </a:p>
        </p:txBody>
      </p:sp>
      <p:sp>
        <p:nvSpPr>
          <p:cNvPr id="334" name="Text Placeholder 2"/>
          <p:cNvSpPr txBox="1">
            <a:spLocks noGrp="1"/>
          </p:cNvSpPr>
          <p:nvPr>
            <p:ph type="body" idx="1"/>
          </p:nvPr>
        </p:nvSpPr>
        <p:spPr>
          <a:prstGeom prst="rect">
            <a:avLst/>
          </a:prstGeom>
        </p:spPr>
        <p:txBody>
          <a:bodyPr/>
          <a:lstStyle/>
          <a:p>
            <a:pPr>
              <a:lnSpc>
                <a:spcPct val="200000"/>
              </a:lnSpc>
              <a:buSzPts val="3600"/>
              <a:defRPr sz="3600">
                <a:latin typeface="Verdana"/>
                <a:ea typeface="Verdana"/>
                <a:cs typeface="Verdana"/>
                <a:sym typeface="Verdana"/>
              </a:defRPr>
            </a:pPr>
            <a:r>
              <a:t>Student control</a:t>
            </a:r>
          </a:p>
          <a:p>
            <a:pPr>
              <a:lnSpc>
                <a:spcPct val="200000"/>
              </a:lnSpc>
              <a:buSzPts val="3600"/>
              <a:defRPr sz="3600">
                <a:latin typeface="Verdana"/>
                <a:ea typeface="Verdana"/>
                <a:cs typeface="Verdana"/>
                <a:sym typeface="Verdana"/>
              </a:defRPr>
            </a:pPr>
            <a:r>
              <a:t>Student engagement </a:t>
            </a:r>
          </a:p>
          <a:p>
            <a:pPr>
              <a:lnSpc>
                <a:spcPct val="200000"/>
              </a:lnSpc>
              <a:buSzPts val="3600"/>
              <a:defRPr sz="3600">
                <a:latin typeface="Verdana"/>
                <a:ea typeface="Verdana"/>
                <a:cs typeface="Verdana"/>
                <a:sym typeface="Verdana"/>
              </a:defRPr>
            </a:pPr>
            <a:r>
              <a:t>Self-pacing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noGrp="1"/>
          </p:cNvSpPr>
          <p:nvPr>
            <p:ph type="title"/>
          </p:nvPr>
        </p:nvSpPr>
        <p:spPr>
          <a:xfrm>
            <a:off x="838200" y="365125"/>
            <a:ext cx="10515600" cy="1325563"/>
          </a:xfrm>
          <a:prstGeom prst="rect">
            <a:avLst/>
          </a:prstGeom>
        </p:spPr>
        <p:txBody>
          <a:bodyPr/>
          <a:lstStyle>
            <a:lvl1pPr>
              <a:defRPr b="1"/>
            </a:lvl1pPr>
          </a:lstStyle>
          <a:p>
            <a:r>
              <a:t>Interactive tutorials proven to be more effective than video</a:t>
            </a:r>
          </a:p>
        </p:txBody>
      </p:sp>
      <p:sp>
        <p:nvSpPr>
          <p:cNvPr id="337" name="Text Placeholder 2"/>
          <p:cNvSpPr txBox="1">
            <a:spLocks noGrp="1"/>
          </p:cNvSpPr>
          <p:nvPr>
            <p:ph type="body" idx="1"/>
          </p:nvPr>
        </p:nvSpPr>
        <p:spPr>
          <a:xfrm>
            <a:off x="838199" y="1659280"/>
            <a:ext cx="10515601" cy="4984603"/>
          </a:xfrm>
          <a:prstGeom prst="rect">
            <a:avLst/>
          </a:prstGeom>
        </p:spPr>
        <p:txBody>
          <a:bodyPr>
            <a:normAutofit lnSpcReduction="10000"/>
          </a:bodyPr>
          <a:lstStyle/>
          <a:p>
            <a:pPr marL="0" indent="112013" defTabSz="896111">
              <a:lnSpc>
                <a:spcPct val="81000"/>
              </a:lnSpc>
              <a:spcBef>
                <a:spcPts val="900"/>
              </a:spcBef>
              <a:buSzTx/>
              <a:buNone/>
              <a:defRPr sz="3136">
                <a:latin typeface="Verdana"/>
                <a:ea typeface="Verdana"/>
                <a:cs typeface="Verdana"/>
                <a:sym typeface="Verdana"/>
              </a:defRPr>
            </a:pPr>
            <a:r>
              <a:t>“Students performed much better in recreating tasks when they used a static web page with screenshots than they did after viewing a screen casting tutorial.</a:t>
            </a:r>
            <a:r>
              <a:rPr sz="3528"/>
              <a:t>” </a:t>
            </a:r>
          </a:p>
          <a:p>
            <a:pPr marL="0" indent="112013" defTabSz="896111">
              <a:lnSpc>
                <a:spcPct val="81000"/>
              </a:lnSpc>
              <a:spcBef>
                <a:spcPts val="900"/>
              </a:spcBef>
              <a:buSzTx/>
              <a:buNone/>
              <a:defRPr sz="3528">
                <a:latin typeface="Verdana"/>
                <a:ea typeface="Verdana"/>
                <a:cs typeface="Verdana"/>
                <a:sym typeface="Verdana"/>
              </a:defRPr>
            </a:pPr>
            <a:endParaRPr sz="3528"/>
          </a:p>
          <a:p>
            <a:pPr marL="0" indent="0" defTabSz="896111">
              <a:lnSpc>
                <a:spcPct val="81000"/>
              </a:lnSpc>
              <a:spcBef>
                <a:spcPts val="0"/>
              </a:spcBef>
              <a:buSzTx/>
              <a:buNone/>
              <a:defRPr sz="1764">
                <a:latin typeface="+mj-lt"/>
                <a:ea typeface="+mj-ea"/>
                <a:cs typeface="+mj-cs"/>
                <a:sym typeface="Arial"/>
              </a:defRPr>
            </a:pPr>
            <a:endParaRPr sz="3528"/>
          </a:p>
          <a:p>
            <a:pPr marL="0" indent="0" defTabSz="896111">
              <a:lnSpc>
                <a:spcPct val="81000"/>
              </a:lnSpc>
              <a:spcBef>
                <a:spcPts val="0"/>
              </a:spcBef>
              <a:buSzTx/>
              <a:buNone/>
              <a:defRPr sz="1764">
                <a:latin typeface="+mj-lt"/>
                <a:ea typeface="+mj-ea"/>
                <a:cs typeface="+mj-cs"/>
                <a:sym typeface="Arial"/>
              </a:defRPr>
            </a:pPr>
            <a:r>
              <a:t>McGuiness, C &amp; Fulton, C. (2019). Digital literacy in higher education: a case study of student engagement with e-tutorials using blended learning. </a:t>
            </a:r>
            <a:r>
              <a:rPr i="1"/>
              <a:t>Journal Of Information Technology Education: Innovations in Practice,</a:t>
            </a:r>
            <a:r>
              <a:t> p.5.</a:t>
            </a:r>
          </a:p>
          <a:p>
            <a:pPr marL="0" indent="0" defTabSz="896111">
              <a:lnSpc>
                <a:spcPct val="81000"/>
              </a:lnSpc>
              <a:spcBef>
                <a:spcPts val="0"/>
              </a:spcBef>
              <a:buSzTx/>
              <a:buNone/>
              <a:defRPr sz="1764">
                <a:latin typeface="+mj-lt"/>
                <a:ea typeface="+mj-ea"/>
                <a:cs typeface="+mj-cs"/>
                <a:sym typeface="Arial"/>
              </a:defRPr>
            </a:pPr>
            <a:endParaRPr/>
          </a:p>
          <a:p>
            <a:pPr marL="0" indent="0" defTabSz="896111">
              <a:lnSpc>
                <a:spcPct val="81000"/>
              </a:lnSpc>
              <a:spcBef>
                <a:spcPts val="0"/>
              </a:spcBef>
              <a:buSzTx/>
              <a:buNone/>
              <a:defRPr sz="1078"/>
            </a:pPr>
            <a:endParaRPr/>
          </a:p>
          <a:p>
            <a:pPr marL="0" indent="112013" defTabSz="896111">
              <a:lnSpc>
                <a:spcPct val="81000"/>
              </a:lnSpc>
              <a:spcBef>
                <a:spcPts val="900"/>
              </a:spcBef>
              <a:buSzTx/>
              <a:buNone/>
              <a:defRPr sz="1078"/>
            </a:pPr>
            <a:br>
              <a:rPr/>
            </a:br>
            <a:r>
              <a:t>                                                                                                                                                                                                                   </a:t>
            </a:r>
          </a:p>
          <a:p>
            <a:pPr marL="0" indent="112013" defTabSz="896111">
              <a:lnSpc>
                <a:spcPct val="81000"/>
              </a:lnSpc>
              <a:spcBef>
                <a:spcPts val="900"/>
              </a:spcBef>
              <a:buSzTx/>
              <a:buNone/>
              <a:defRPr sz="1078"/>
            </a:pPr>
            <a:endParaRPr/>
          </a:p>
          <a:p>
            <a:pPr marL="0" lvl="7" indent="3453765" defTabSz="896111">
              <a:lnSpc>
                <a:spcPct val="81000"/>
              </a:lnSpc>
              <a:spcBef>
                <a:spcPts val="900"/>
              </a:spcBef>
              <a:buSzTx/>
              <a:buNone/>
              <a:defRPr sz="1078"/>
            </a:pPr>
            <a:r>
              <a:t> </a:t>
            </a:r>
          </a:p>
          <a:p>
            <a:pPr marL="0" lvl="7" indent="3453765" defTabSz="896111">
              <a:lnSpc>
                <a:spcPct val="81000"/>
              </a:lnSpc>
              <a:spcBef>
                <a:spcPts val="900"/>
              </a:spcBef>
              <a:buSzTx/>
              <a:buNone/>
              <a:defRPr sz="1078"/>
            </a:pPr>
            <a:r>
              <a:t>  </a:t>
            </a:r>
          </a:p>
          <a:p>
            <a:pPr marL="0" lvl="7" indent="3453765" defTabSz="896111">
              <a:lnSpc>
                <a:spcPct val="81000"/>
              </a:lnSpc>
              <a:spcBef>
                <a:spcPts val="900"/>
              </a:spcBef>
              <a:buSzTx/>
              <a:buNone/>
              <a:defRPr sz="1078"/>
            </a:pPr>
            <a:r>
              <a:rPr u="sng">
                <a:solidFill>
                  <a:srgbClr val="0563C1"/>
                </a:solidFill>
                <a:uFill>
                  <a:solidFill>
                    <a:srgbClr val="0563C1"/>
                  </a:solidFill>
                </a:uFill>
                <a:hlinkClick r:id="rId2"/>
              </a:rPr>
              <a:t>https://www.youtube.com/watch?v=HoCOFVikd-I&amp;t=4s</a:t>
            </a:r>
          </a:p>
        </p:txBody>
      </p:sp>
      <p:pic>
        <p:nvPicPr>
          <p:cNvPr id="3" name="Picture 2" descr="A qr code on a white background&#10;&#10;Description automatically generated">
            <a:extLst>
              <a:ext uri="{FF2B5EF4-FFF2-40B4-BE49-F238E27FC236}">
                <a16:creationId xmlns:a16="http://schemas.microsoft.com/office/drawing/2014/main" id="{F7177680-81F0-D355-9C1C-15416C111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775" y="4672209"/>
            <a:ext cx="1971674" cy="197167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1"/>
          <p:cNvSpPr txBox="1">
            <a:spLocks noGrp="1"/>
          </p:cNvSpPr>
          <p:nvPr>
            <p:ph type="title"/>
          </p:nvPr>
        </p:nvSpPr>
        <p:spPr>
          <a:xfrm>
            <a:off x="170121" y="365125"/>
            <a:ext cx="11706446" cy="1325563"/>
          </a:xfrm>
          <a:prstGeom prst="rect">
            <a:avLst/>
          </a:prstGeom>
        </p:spPr>
        <p:txBody>
          <a:bodyPr/>
          <a:lstStyle>
            <a:lvl1pPr algn="ctr">
              <a:defRPr sz="3900" b="1">
                <a:latin typeface="Verdana"/>
                <a:ea typeface="Verdana"/>
                <a:cs typeface="Verdana"/>
                <a:sym typeface="Verdana"/>
              </a:defRPr>
            </a:lvl1pPr>
          </a:lstStyle>
          <a:p>
            <a:r>
              <a:t>Best practices for creating successful online interactive tutorials</a:t>
            </a:r>
          </a:p>
        </p:txBody>
      </p:sp>
      <p:sp>
        <p:nvSpPr>
          <p:cNvPr id="341" name="Text Placeholder 2"/>
          <p:cNvSpPr txBox="1">
            <a:spLocks noGrp="1"/>
          </p:cNvSpPr>
          <p:nvPr>
            <p:ph type="body" idx="1"/>
          </p:nvPr>
        </p:nvSpPr>
        <p:spPr>
          <a:xfrm>
            <a:off x="376989" y="1828800"/>
            <a:ext cx="10976811" cy="4912242"/>
          </a:xfrm>
          <a:prstGeom prst="rect">
            <a:avLst/>
          </a:prstGeom>
        </p:spPr>
        <p:txBody>
          <a:bodyPr>
            <a:normAutofit lnSpcReduction="10000"/>
          </a:bodyPr>
          <a:lstStyle/>
          <a:p>
            <a:pPr marL="0" indent="89153" defTabSz="713231">
              <a:lnSpc>
                <a:spcPct val="72000"/>
              </a:lnSpc>
              <a:spcBef>
                <a:spcPts val="700"/>
              </a:spcBef>
              <a:buSzTx/>
              <a:buNone/>
              <a:defRPr sz="2184">
                <a:latin typeface="Verdana"/>
                <a:ea typeface="Verdana"/>
                <a:cs typeface="Verdana"/>
                <a:sym typeface="Verdana"/>
              </a:defRPr>
            </a:pPr>
            <a:r>
              <a:t>Universal Design for Learning Principles (UDL)</a:t>
            </a:r>
          </a:p>
          <a:p>
            <a:pPr marL="356615" indent="-267461" defTabSz="713231">
              <a:lnSpc>
                <a:spcPct val="176000"/>
              </a:lnSpc>
              <a:spcBef>
                <a:spcPts val="700"/>
              </a:spcBef>
              <a:buSzPts val="2100"/>
              <a:defRPr sz="2184">
                <a:latin typeface="Verdana"/>
                <a:ea typeface="Verdana"/>
                <a:cs typeface="Verdana"/>
                <a:sym typeface="Verdana"/>
              </a:defRPr>
            </a:pPr>
            <a:r>
              <a:t>       Bite sized modules </a:t>
            </a:r>
          </a:p>
          <a:p>
            <a:pPr marL="356615" indent="-267461" defTabSz="713231">
              <a:lnSpc>
                <a:spcPct val="176000"/>
              </a:lnSpc>
              <a:spcBef>
                <a:spcPts val="700"/>
              </a:spcBef>
              <a:buSzPts val="2100"/>
              <a:defRPr sz="2184">
                <a:latin typeface="Verdana"/>
                <a:ea typeface="Verdana"/>
                <a:cs typeface="Verdana"/>
                <a:sym typeface="Verdana"/>
              </a:defRPr>
            </a:pPr>
            <a:r>
              <a:t>       Interactivity</a:t>
            </a:r>
          </a:p>
          <a:p>
            <a:pPr marL="356615" indent="-267461" defTabSz="713231">
              <a:lnSpc>
                <a:spcPct val="176000"/>
              </a:lnSpc>
              <a:spcBef>
                <a:spcPts val="700"/>
              </a:spcBef>
              <a:buSzPts val="2100"/>
              <a:defRPr sz="2184">
                <a:latin typeface="Verdana"/>
                <a:ea typeface="Verdana"/>
                <a:cs typeface="Verdana"/>
                <a:sym typeface="Verdana"/>
              </a:defRPr>
            </a:pPr>
            <a:r>
              <a:t>       Multimedia </a:t>
            </a:r>
          </a:p>
          <a:p>
            <a:pPr marL="356615" indent="-267461" defTabSz="713231">
              <a:lnSpc>
                <a:spcPct val="72000"/>
              </a:lnSpc>
              <a:spcBef>
                <a:spcPts val="700"/>
              </a:spcBef>
              <a:buSzPts val="500"/>
              <a:defRPr sz="546">
                <a:latin typeface="Verdana"/>
                <a:ea typeface="Verdana"/>
                <a:cs typeface="Verdana"/>
                <a:sym typeface="Verdana"/>
              </a:defRPr>
            </a:pPr>
            <a:endParaRPr sz="546"/>
          </a:p>
          <a:p>
            <a:pPr marL="356615" indent="-267461" defTabSz="713231">
              <a:lnSpc>
                <a:spcPct val="72000"/>
              </a:lnSpc>
              <a:spcBef>
                <a:spcPts val="700"/>
              </a:spcBef>
              <a:buSzPts val="500"/>
              <a:defRPr sz="546">
                <a:latin typeface="Verdana"/>
                <a:ea typeface="Verdana"/>
                <a:cs typeface="Verdana"/>
                <a:sym typeface="Verdana"/>
              </a:defRPr>
            </a:pPr>
            <a:endParaRPr sz="546"/>
          </a:p>
          <a:p>
            <a:pPr marL="356615" indent="-267461" defTabSz="713231">
              <a:lnSpc>
                <a:spcPct val="72000"/>
              </a:lnSpc>
              <a:spcBef>
                <a:spcPts val="700"/>
              </a:spcBef>
              <a:buSzPts val="500"/>
              <a:defRPr sz="546">
                <a:latin typeface="Verdana"/>
                <a:ea typeface="Verdana"/>
                <a:cs typeface="Verdana"/>
                <a:sym typeface="Verdana"/>
              </a:defRPr>
            </a:pPr>
            <a:endParaRPr sz="546"/>
          </a:p>
          <a:p>
            <a:pPr marL="0" indent="89153" defTabSz="713231">
              <a:lnSpc>
                <a:spcPct val="72000"/>
              </a:lnSpc>
              <a:spcBef>
                <a:spcPts val="700"/>
              </a:spcBef>
              <a:buSzTx/>
              <a:buNone/>
              <a:defRPr sz="546">
                <a:latin typeface="Verdana"/>
                <a:ea typeface="Verdana"/>
                <a:cs typeface="Verdana"/>
                <a:sym typeface="Verdana"/>
              </a:defRPr>
            </a:pPr>
            <a:endParaRPr sz="546"/>
          </a:p>
          <a:p>
            <a:pPr marL="0" indent="0" defTabSz="713231">
              <a:lnSpc>
                <a:spcPct val="72000"/>
              </a:lnSpc>
              <a:spcBef>
                <a:spcPts val="0"/>
              </a:spcBef>
              <a:buSzTx/>
              <a:buNone/>
              <a:defRPr sz="1403">
                <a:latin typeface="+mj-lt"/>
                <a:ea typeface="+mj-ea"/>
                <a:cs typeface="+mj-cs"/>
                <a:sym typeface="Arial"/>
              </a:defRPr>
            </a:pPr>
            <a:endParaRPr sz="546"/>
          </a:p>
          <a:p>
            <a:pPr marL="0" indent="0" defTabSz="713231">
              <a:lnSpc>
                <a:spcPct val="72000"/>
              </a:lnSpc>
              <a:spcBef>
                <a:spcPts val="0"/>
              </a:spcBef>
              <a:buSzTx/>
              <a:buNone/>
              <a:defRPr sz="2027">
                <a:latin typeface="+mj-lt"/>
                <a:ea typeface="+mj-ea"/>
                <a:cs typeface="+mj-cs"/>
                <a:sym typeface="Arial"/>
              </a:defRPr>
            </a:pPr>
            <a:endParaRPr sz="546"/>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endParaRPr lang="en-US"/>
          </a:p>
          <a:p>
            <a:pPr marL="0" indent="0" defTabSz="713231">
              <a:lnSpc>
                <a:spcPct val="72000"/>
              </a:lnSpc>
              <a:spcBef>
                <a:spcPts val="0"/>
              </a:spcBef>
              <a:buSzTx/>
              <a:buNone/>
              <a:defRPr sz="1092">
                <a:latin typeface="Verdana"/>
                <a:ea typeface="Verdana"/>
                <a:cs typeface="Verdana"/>
                <a:sym typeface="Verdana"/>
              </a:defRPr>
            </a:pPr>
            <a:r>
              <a:t>Harding, J &amp; Shepherd, R. (2020). The lifecycle of a research tutorial: from concept to implementation and beyond. </a:t>
            </a:r>
            <a:r>
              <a:rPr i="1"/>
              <a:t>Journal of Electronic Resources Librarianship</a:t>
            </a:r>
            <a:r>
              <a:t>, 32(1), p.30. </a:t>
            </a:r>
            <a:r>
              <a:rPr u="sng">
                <a:solidFill>
                  <a:srgbClr val="0563C1"/>
                </a:solidFill>
                <a:uFill>
                  <a:solidFill>
                    <a:srgbClr val="0563C1"/>
                  </a:solidFill>
                </a:uFill>
                <a:hlinkClick r:id="rId2"/>
              </a:rPr>
              <a:t>https://doi.org/10.1080/1941126X.2019.1709734</a:t>
            </a:r>
            <a:endParaRPr sz="4368"/>
          </a:p>
          <a:p>
            <a:pPr marL="0" indent="89153" defTabSz="713231">
              <a:lnSpc>
                <a:spcPct val="72000"/>
              </a:lnSpc>
              <a:spcBef>
                <a:spcPts val="700"/>
              </a:spcBef>
              <a:buSzTx/>
              <a:buNone/>
              <a:defRPr sz="1092">
                <a:latin typeface="Verdana"/>
                <a:ea typeface="Verdana"/>
                <a:cs typeface="Verdana"/>
                <a:sym typeface="Verdana"/>
              </a:defRPr>
            </a:pPr>
            <a:br>
              <a:rPr sz="4368"/>
            </a:br>
            <a:endParaRPr sz="4368"/>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Grant study on video vs. interactive tutorial</vt:lpstr>
      <vt:lpstr>ACRL 2024 Book Chapter</vt:lpstr>
      <vt:lpstr>PowerPoint Presentation</vt:lpstr>
      <vt:lpstr>PowerPoint Presentation</vt:lpstr>
      <vt:lpstr>Enhancing Information Literacy (IL) Classes with Tutorials</vt:lpstr>
      <vt:lpstr>Interactive tutorials are a trend in IL</vt:lpstr>
      <vt:lpstr>Interactive tutorials proven to be more effective than video</vt:lpstr>
      <vt:lpstr>Best practices for creating successful online interactive tutorials</vt:lpstr>
      <vt:lpstr>LibWizard Interactive Tutorial &amp; UDL</vt:lpstr>
      <vt:lpstr>Interactive tutorial design achieves UDL outcomes</vt:lpstr>
      <vt:lpstr>Curb Cuts How Universal Design Makes things better for everyone</vt:lpstr>
      <vt:lpstr>Center for Applied Special Technology</vt:lpstr>
      <vt:lpstr>Equity and accessibility to mainstream education are tacit outcomes </vt:lpstr>
      <vt:lpstr>Core goal of CAST</vt:lpstr>
      <vt:lpstr>UDL Offers a Flexible Approach to Learning</vt:lpstr>
      <vt:lpstr>UDL Uses Brain Research to Understand How Learners Learn  Developed by CAST</vt:lpstr>
      <vt:lpstr>Parts of the UDL framework</vt:lpstr>
      <vt:lpstr>PowerPoint Presentation</vt:lpstr>
      <vt:lpstr>PowerPoint Presentation</vt:lpstr>
      <vt:lpstr>Springshare’s LibWizard: a subscription based tutorial</vt:lpstr>
      <vt:lpstr>Learn the Six Components of a Scientific Article</vt:lpstr>
      <vt:lpstr>Students Practice what they Learned Outside of the Class During a Flipped Class</vt:lpstr>
      <vt:lpstr>Flipped Class Benefits Students Who Need Help with Assignments</vt:lpstr>
      <vt:lpstr>Landing page of the tutorial</vt:lpstr>
      <vt:lpstr>Offer at least two ways to access the information in the tutorial</vt:lpstr>
      <vt:lpstr>Modules</vt:lpstr>
      <vt:lpstr>Modules provide info in small blocks</vt:lpstr>
      <vt:lpstr>Explicit instructions and content presented in small modules</vt:lpstr>
      <vt:lpstr>PowerPoint Presentation</vt:lpstr>
      <vt:lpstr>Tutorial begins with a Welcome Video that sets a positive tone, presents expectations, and clarifies the importance of the tutorial</vt:lpstr>
      <vt:lpstr>Purposeful Engagement: Optimize Relevance, Promote expectations and beliefs that optimize motivation</vt:lpstr>
      <vt:lpstr>Welcome Video Embedded</vt:lpstr>
      <vt:lpstr>PowerPoint Presentation</vt:lpstr>
      <vt:lpstr>PowerPoint Presentation</vt:lpstr>
      <vt:lpstr>How to find a scientific article in a nursing database</vt:lpstr>
      <vt:lpstr>Example of a scientific article</vt:lpstr>
      <vt:lpstr>Embedded video on the anatomy of a scientific article</vt:lpstr>
      <vt:lpstr>Quiz on contents discussed in the video</vt:lpstr>
      <vt:lpstr>Ability for students to gain instant feedback</vt:lpstr>
      <vt:lpstr>Video and quiz on the order in which to read a scientific article</vt:lpstr>
      <vt:lpstr>Use Chunking to Improve Memory and Learning</vt:lpstr>
      <vt:lpstr>Content Presented in Multiple Formats</vt:lpstr>
      <vt:lpstr>Non Graded Quizzes</vt:lpstr>
      <vt:lpstr>LibWizard Limitations</vt:lpstr>
      <vt:lpstr>LibWizard Interactive Tutorial</vt:lpstr>
      <vt:lpstr>PowerPoint Presentation</vt:lpstr>
      <vt:lpstr>LibWizard Interactive Tutorial/Grant Study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2024-05-15T15:30:21Z</dcterms:modified>
</cp:coreProperties>
</file>