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8" r:id="rId4"/>
  </p:sldMasterIdLst>
  <p:notesMasterIdLst>
    <p:notesMasterId r:id="rId23"/>
  </p:notesMasterIdLst>
  <p:sldIdLst>
    <p:sldId id="256" r:id="rId5"/>
    <p:sldId id="259" r:id="rId6"/>
    <p:sldId id="262" r:id="rId7"/>
    <p:sldId id="277" r:id="rId8"/>
    <p:sldId id="264" r:id="rId9"/>
    <p:sldId id="269" r:id="rId10"/>
    <p:sldId id="278" r:id="rId11"/>
    <p:sldId id="270" r:id="rId12"/>
    <p:sldId id="265" r:id="rId13"/>
    <p:sldId id="266" r:id="rId14"/>
    <p:sldId id="267" r:id="rId15"/>
    <p:sldId id="268" r:id="rId16"/>
    <p:sldId id="263" r:id="rId17"/>
    <p:sldId id="271" r:id="rId18"/>
    <p:sldId id="272" r:id="rId19"/>
    <p:sldId id="274" r:id="rId20"/>
    <p:sldId id="276"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eller, Christine" userId="dc89d79d-f944-4bc7-a335-7dd569f9e410" providerId="ADAL" clId="{FEDDA037-EB11-429F-9BA7-4FC25E7039C0}"/>
  </pc:docChgLst>
  <pc:docChgLst>
    <pc:chgData name="Mueller, Christine" userId="dc89d79d-f944-4bc7-a335-7dd569f9e410" providerId="ADAL" clId="{AE9010C4-E769-4436-8C19-2F62762C86F9}"/>
    <pc:docChg chg="custSel delSld modSld">
      <pc:chgData name="Mueller, Christine" userId="dc89d79d-f944-4bc7-a335-7dd569f9e410" providerId="ADAL" clId="{AE9010C4-E769-4436-8C19-2F62762C86F9}" dt="2024-02-12T17:05:01.641" v="28" actId="1076"/>
      <pc:docMkLst>
        <pc:docMk/>
      </pc:docMkLst>
      <pc:sldChg chg="modSp">
        <pc:chgData name="Mueller, Christine" userId="dc89d79d-f944-4bc7-a335-7dd569f9e410" providerId="ADAL" clId="{AE9010C4-E769-4436-8C19-2F62762C86F9}" dt="2024-02-12T17:03:45.757" v="19" actId="1076"/>
        <pc:sldMkLst>
          <pc:docMk/>
          <pc:sldMk cId="277560800" sldId="256"/>
        </pc:sldMkLst>
        <pc:spChg chg="mod">
          <ac:chgData name="Mueller, Christine" userId="dc89d79d-f944-4bc7-a335-7dd569f9e410" providerId="ADAL" clId="{AE9010C4-E769-4436-8C19-2F62762C86F9}" dt="2024-02-12T17:03:15.560" v="17" actId="14100"/>
          <ac:spMkLst>
            <pc:docMk/>
            <pc:sldMk cId="277560800" sldId="256"/>
            <ac:spMk id="4" creationId="{00000000-0000-0000-0000-000000000000}"/>
          </ac:spMkLst>
        </pc:spChg>
        <pc:spChg chg="mod">
          <ac:chgData name="Mueller, Christine" userId="dc89d79d-f944-4bc7-a335-7dd569f9e410" providerId="ADAL" clId="{AE9010C4-E769-4436-8C19-2F62762C86F9}" dt="2024-02-12T17:03:45.757" v="19" actId="1076"/>
          <ac:spMkLst>
            <pc:docMk/>
            <pc:sldMk cId="277560800" sldId="256"/>
            <ac:spMk id="5" creationId="{00000000-0000-0000-0000-000000000000}"/>
          </ac:spMkLst>
        </pc:spChg>
      </pc:sldChg>
      <pc:sldChg chg="modSp">
        <pc:chgData name="Mueller, Christine" userId="dc89d79d-f944-4bc7-a335-7dd569f9e410" providerId="ADAL" clId="{AE9010C4-E769-4436-8C19-2F62762C86F9}" dt="2024-02-12T17:04:36.028" v="27" actId="1076"/>
        <pc:sldMkLst>
          <pc:docMk/>
          <pc:sldMk cId="859027938" sldId="259"/>
        </pc:sldMkLst>
        <pc:spChg chg="mod">
          <ac:chgData name="Mueller, Christine" userId="dc89d79d-f944-4bc7-a335-7dd569f9e410" providerId="ADAL" clId="{AE9010C4-E769-4436-8C19-2F62762C86F9}" dt="2024-02-12T17:04:36.028" v="27" actId="1076"/>
          <ac:spMkLst>
            <pc:docMk/>
            <pc:sldMk cId="859027938" sldId="259"/>
            <ac:spMk id="3" creationId="{D69A89B2-4BF0-461F-815E-FC69D106932C}"/>
          </ac:spMkLst>
        </pc:spChg>
      </pc:sldChg>
      <pc:sldChg chg="modSp">
        <pc:chgData name="Mueller, Christine" userId="dc89d79d-f944-4bc7-a335-7dd569f9e410" providerId="ADAL" clId="{AE9010C4-E769-4436-8C19-2F62762C86F9}" dt="2024-02-12T17:05:01.641" v="28" actId="1076"/>
        <pc:sldMkLst>
          <pc:docMk/>
          <pc:sldMk cId="2313956706" sldId="262"/>
        </pc:sldMkLst>
        <pc:spChg chg="mod">
          <ac:chgData name="Mueller, Christine" userId="dc89d79d-f944-4bc7-a335-7dd569f9e410" providerId="ADAL" clId="{AE9010C4-E769-4436-8C19-2F62762C86F9}" dt="2024-02-12T17:05:01.641" v="28" actId="1076"/>
          <ac:spMkLst>
            <pc:docMk/>
            <pc:sldMk cId="2313956706" sldId="262"/>
            <ac:spMk id="2" creationId="{BAF25EEE-758B-4A25-9624-34DD32C6C0CE}"/>
          </ac:spMkLst>
        </pc:spChg>
      </pc:sldChg>
    </pc:docChg>
  </pc:docChgLst>
  <pc:docChgLst>
    <pc:chgData name="Mueller, Christine" userId="dc89d79d-f944-4bc7-a335-7dd569f9e410" providerId="ADAL" clId="{8B48EAB9-79F7-4414-8A0F-CCDDC987C8D9}"/>
    <pc:docChg chg="undo custSel addSld delSld modSld sldOrd">
      <pc:chgData name="Mueller, Christine" userId="dc89d79d-f944-4bc7-a335-7dd569f9e410" providerId="ADAL" clId="{8B48EAB9-79F7-4414-8A0F-CCDDC987C8D9}" dt="2024-04-30T20:43:15.401" v="473" actId="1076"/>
      <pc:docMkLst>
        <pc:docMk/>
      </pc:docMkLst>
      <pc:sldChg chg="addSp modSp">
        <pc:chgData name="Mueller, Christine" userId="dc89d79d-f944-4bc7-a335-7dd569f9e410" providerId="ADAL" clId="{8B48EAB9-79F7-4414-8A0F-CCDDC987C8D9}" dt="2024-04-29T20:46:31.441" v="400" actId="1582"/>
        <pc:sldMkLst>
          <pc:docMk/>
          <pc:sldMk cId="277560800" sldId="256"/>
        </pc:sldMkLst>
        <pc:spChg chg="add mod">
          <ac:chgData name="Mueller, Christine" userId="dc89d79d-f944-4bc7-a335-7dd569f9e410" providerId="ADAL" clId="{8B48EAB9-79F7-4414-8A0F-CCDDC987C8D9}" dt="2024-04-29T20:06:23.658" v="311" actId="1076"/>
          <ac:spMkLst>
            <pc:docMk/>
            <pc:sldMk cId="277560800" sldId="256"/>
            <ac:spMk id="2" creationId="{53037E0D-A4D1-49AB-A4D6-774C744BC4DD}"/>
          </ac:spMkLst>
        </pc:spChg>
        <pc:spChg chg="mod">
          <ac:chgData name="Mueller, Christine" userId="dc89d79d-f944-4bc7-a335-7dd569f9e410" providerId="ADAL" clId="{8B48EAB9-79F7-4414-8A0F-CCDDC987C8D9}" dt="2024-04-29T20:46:31.441" v="400" actId="1582"/>
          <ac:spMkLst>
            <pc:docMk/>
            <pc:sldMk cId="277560800" sldId="256"/>
            <ac:spMk id="5" creationId="{00000000-0000-0000-0000-000000000000}"/>
          </ac:spMkLst>
        </pc:spChg>
      </pc:sldChg>
      <pc:sldChg chg="modSp ord">
        <pc:chgData name="Mueller, Christine" userId="dc89d79d-f944-4bc7-a335-7dd569f9e410" providerId="ADAL" clId="{8B48EAB9-79F7-4414-8A0F-CCDDC987C8D9}" dt="2024-04-29T20:07:10.552" v="315"/>
        <pc:sldMkLst>
          <pc:docMk/>
          <pc:sldMk cId="859027938" sldId="259"/>
        </pc:sldMkLst>
        <pc:spChg chg="mod">
          <ac:chgData name="Mueller, Christine" userId="dc89d79d-f944-4bc7-a335-7dd569f9e410" providerId="ADAL" clId="{8B48EAB9-79F7-4414-8A0F-CCDDC987C8D9}" dt="2024-04-25T17:48:39.779" v="88" actId="1582"/>
          <ac:spMkLst>
            <pc:docMk/>
            <pc:sldMk cId="859027938" sldId="259"/>
            <ac:spMk id="3" creationId="{D69A89B2-4BF0-461F-815E-FC69D106932C}"/>
          </ac:spMkLst>
        </pc:spChg>
      </pc:sldChg>
      <pc:sldChg chg="addSp delSp modSp ord">
        <pc:chgData name="Mueller, Christine" userId="dc89d79d-f944-4bc7-a335-7dd569f9e410" providerId="ADAL" clId="{8B48EAB9-79F7-4414-8A0F-CCDDC987C8D9}" dt="2024-04-30T20:43:15.401" v="473" actId="1076"/>
        <pc:sldMkLst>
          <pc:docMk/>
          <pc:sldMk cId="2313956706" sldId="262"/>
        </pc:sldMkLst>
        <pc:spChg chg="mod">
          <ac:chgData name="Mueller, Christine" userId="dc89d79d-f944-4bc7-a335-7dd569f9e410" providerId="ADAL" clId="{8B48EAB9-79F7-4414-8A0F-CCDDC987C8D9}" dt="2024-04-29T20:08:50.729" v="328" actId="1076"/>
          <ac:spMkLst>
            <pc:docMk/>
            <pc:sldMk cId="2313956706" sldId="262"/>
            <ac:spMk id="2" creationId="{BAF25EEE-758B-4A25-9624-34DD32C6C0CE}"/>
          </ac:spMkLst>
        </pc:spChg>
        <pc:spChg chg="del mod">
          <ac:chgData name="Mueller, Christine" userId="dc89d79d-f944-4bc7-a335-7dd569f9e410" providerId="ADAL" clId="{8B48EAB9-79F7-4414-8A0F-CCDDC987C8D9}" dt="2024-04-30T20:40:38.629" v="411" actId="478"/>
          <ac:spMkLst>
            <pc:docMk/>
            <pc:sldMk cId="2313956706" sldId="262"/>
            <ac:spMk id="3" creationId="{D8475BB8-1F1A-4776-A804-15F8FDBA5F65}"/>
          </ac:spMkLst>
        </pc:spChg>
        <pc:spChg chg="add del mod">
          <ac:chgData name="Mueller, Christine" userId="dc89d79d-f944-4bc7-a335-7dd569f9e410" providerId="ADAL" clId="{8B48EAB9-79F7-4414-8A0F-CCDDC987C8D9}" dt="2024-04-30T20:40:42.589" v="412" actId="478"/>
          <ac:spMkLst>
            <pc:docMk/>
            <pc:sldMk cId="2313956706" sldId="262"/>
            <ac:spMk id="5" creationId="{DA2FED1B-8D39-4490-ADDC-A9C121F599BD}"/>
          </ac:spMkLst>
        </pc:spChg>
        <pc:spChg chg="add mod">
          <ac:chgData name="Mueller, Christine" userId="dc89d79d-f944-4bc7-a335-7dd569f9e410" providerId="ADAL" clId="{8B48EAB9-79F7-4414-8A0F-CCDDC987C8D9}" dt="2024-04-30T20:43:15.401" v="473" actId="1076"/>
          <ac:spMkLst>
            <pc:docMk/>
            <pc:sldMk cId="2313956706" sldId="262"/>
            <ac:spMk id="6" creationId="{77CB727A-7693-4EF4-A172-99BF031147EC}"/>
          </ac:spMkLst>
        </pc:spChg>
      </pc:sldChg>
      <pc:sldChg chg="addSp delSp modSp add ord">
        <pc:chgData name="Mueller, Christine" userId="dc89d79d-f944-4bc7-a335-7dd569f9e410" providerId="ADAL" clId="{8B48EAB9-79F7-4414-8A0F-CCDDC987C8D9}" dt="2024-04-25T18:18:20.845" v="231" actId="1582"/>
        <pc:sldMkLst>
          <pc:docMk/>
          <pc:sldMk cId="2173545669" sldId="263"/>
        </pc:sldMkLst>
        <pc:spChg chg="mod">
          <ac:chgData name="Mueller, Christine" userId="dc89d79d-f944-4bc7-a335-7dd569f9e410" providerId="ADAL" clId="{8B48EAB9-79F7-4414-8A0F-CCDDC987C8D9}" dt="2024-04-25T18:06:58.805" v="121" actId="1076"/>
          <ac:spMkLst>
            <pc:docMk/>
            <pc:sldMk cId="2173545669" sldId="263"/>
            <ac:spMk id="2" creationId="{E7E6D36F-2870-473F-8481-BC738FDA95E8}"/>
          </ac:spMkLst>
        </pc:spChg>
        <pc:spChg chg="mod">
          <ac:chgData name="Mueller, Christine" userId="dc89d79d-f944-4bc7-a335-7dd569f9e410" providerId="ADAL" clId="{8B48EAB9-79F7-4414-8A0F-CCDDC987C8D9}" dt="2024-04-25T18:18:20.845" v="231" actId="1582"/>
          <ac:spMkLst>
            <pc:docMk/>
            <pc:sldMk cId="2173545669" sldId="263"/>
            <ac:spMk id="3" creationId="{279AF9F9-1F6B-4E7D-B707-22C52D9F4E7F}"/>
          </ac:spMkLst>
        </pc:spChg>
        <pc:spChg chg="add del">
          <ac:chgData name="Mueller, Christine" userId="dc89d79d-f944-4bc7-a335-7dd569f9e410" providerId="ADAL" clId="{8B48EAB9-79F7-4414-8A0F-CCDDC987C8D9}" dt="2024-04-25T18:15:14.593" v="202"/>
          <ac:spMkLst>
            <pc:docMk/>
            <pc:sldMk cId="2173545669" sldId="263"/>
            <ac:spMk id="4" creationId="{DE13627B-CB5F-468A-AE18-AB98ABFFC3B4}"/>
          </ac:spMkLst>
        </pc:spChg>
        <pc:spChg chg="add del">
          <ac:chgData name="Mueller, Christine" userId="dc89d79d-f944-4bc7-a335-7dd569f9e410" providerId="ADAL" clId="{8B48EAB9-79F7-4414-8A0F-CCDDC987C8D9}" dt="2024-04-25T18:15:14.593" v="202"/>
          <ac:spMkLst>
            <pc:docMk/>
            <pc:sldMk cId="2173545669" sldId="263"/>
            <ac:spMk id="5" creationId="{5E491D5F-D590-4C31-8AB8-7685B16D168F}"/>
          </ac:spMkLst>
        </pc:spChg>
        <pc:spChg chg="add del">
          <ac:chgData name="Mueller, Christine" userId="dc89d79d-f944-4bc7-a335-7dd569f9e410" providerId="ADAL" clId="{8B48EAB9-79F7-4414-8A0F-CCDDC987C8D9}" dt="2024-04-25T18:15:14.593" v="202"/>
          <ac:spMkLst>
            <pc:docMk/>
            <pc:sldMk cId="2173545669" sldId="263"/>
            <ac:spMk id="6" creationId="{3795BD3A-1354-4E23-BA3F-938C0733BC9C}"/>
          </ac:spMkLst>
        </pc:spChg>
        <pc:spChg chg="add del mod">
          <ac:chgData name="Mueller, Christine" userId="dc89d79d-f944-4bc7-a335-7dd569f9e410" providerId="ADAL" clId="{8B48EAB9-79F7-4414-8A0F-CCDDC987C8D9}" dt="2024-04-25T18:15:32.894" v="206"/>
          <ac:spMkLst>
            <pc:docMk/>
            <pc:sldMk cId="2173545669" sldId="263"/>
            <ac:spMk id="7" creationId="{5CD7BA93-1C74-4BE0-8119-76872DE27B9E}"/>
          </ac:spMkLst>
        </pc:spChg>
        <pc:spChg chg="add del">
          <ac:chgData name="Mueller, Christine" userId="dc89d79d-f944-4bc7-a335-7dd569f9e410" providerId="ADAL" clId="{8B48EAB9-79F7-4414-8A0F-CCDDC987C8D9}" dt="2024-04-25T18:15:32.894" v="206"/>
          <ac:spMkLst>
            <pc:docMk/>
            <pc:sldMk cId="2173545669" sldId="263"/>
            <ac:spMk id="8" creationId="{93CE3198-16DE-46F9-889D-1BA3B9C72A1D}"/>
          </ac:spMkLst>
        </pc:spChg>
        <pc:spChg chg="add del mod">
          <ac:chgData name="Mueller, Christine" userId="dc89d79d-f944-4bc7-a335-7dd569f9e410" providerId="ADAL" clId="{8B48EAB9-79F7-4414-8A0F-CCDDC987C8D9}" dt="2024-04-25T18:15:32.894" v="206"/>
          <ac:spMkLst>
            <pc:docMk/>
            <pc:sldMk cId="2173545669" sldId="263"/>
            <ac:spMk id="9" creationId="{79ECCDD4-9534-4A3A-A9CA-8AA767CE5A02}"/>
          </ac:spMkLst>
        </pc:spChg>
      </pc:sldChg>
      <pc:sldChg chg="modSp add ord">
        <pc:chgData name="Mueller, Christine" userId="dc89d79d-f944-4bc7-a335-7dd569f9e410" providerId="ADAL" clId="{8B48EAB9-79F7-4414-8A0F-CCDDC987C8D9}" dt="2024-04-29T20:12:24.057" v="360" actId="1076"/>
        <pc:sldMkLst>
          <pc:docMk/>
          <pc:sldMk cId="2724522688" sldId="264"/>
        </pc:sldMkLst>
        <pc:spChg chg="mod">
          <ac:chgData name="Mueller, Christine" userId="dc89d79d-f944-4bc7-a335-7dd569f9e410" providerId="ADAL" clId="{8B48EAB9-79F7-4414-8A0F-CCDDC987C8D9}" dt="2024-04-29T20:12:24.057" v="360" actId="1076"/>
          <ac:spMkLst>
            <pc:docMk/>
            <pc:sldMk cId="2724522688" sldId="264"/>
            <ac:spMk id="3" creationId="{859CDBE1-5C59-4A42-9444-C7BA58270139}"/>
          </ac:spMkLst>
        </pc:spChg>
      </pc:sldChg>
      <pc:sldChg chg="add">
        <pc:chgData name="Mueller, Christine" userId="dc89d79d-f944-4bc7-a335-7dd569f9e410" providerId="ADAL" clId="{8B48EAB9-79F7-4414-8A0F-CCDDC987C8D9}" dt="2024-04-25T17:44:00.331" v="55"/>
        <pc:sldMkLst>
          <pc:docMk/>
          <pc:sldMk cId="2086623028" sldId="265"/>
        </pc:sldMkLst>
      </pc:sldChg>
      <pc:sldChg chg="add ord">
        <pc:chgData name="Mueller, Christine" userId="dc89d79d-f944-4bc7-a335-7dd569f9e410" providerId="ADAL" clId="{8B48EAB9-79F7-4414-8A0F-CCDDC987C8D9}" dt="2024-04-25T17:44:52.708" v="64"/>
        <pc:sldMkLst>
          <pc:docMk/>
          <pc:sldMk cId="1177487184" sldId="266"/>
        </pc:sldMkLst>
      </pc:sldChg>
      <pc:sldChg chg="add ord">
        <pc:chgData name="Mueller, Christine" userId="dc89d79d-f944-4bc7-a335-7dd569f9e410" providerId="ADAL" clId="{8B48EAB9-79F7-4414-8A0F-CCDDC987C8D9}" dt="2024-04-25T17:45:13.820" v="66"/>
        <pc:sldMkLst>
          <pc:docMk/>
          <pc:sldMk cId="2957282432" sldId="267"/>
        </pc:sldMkLst>
      </pc:sldChg>
      <pc:sldChg chg="add ord">
        <pc:chgData name="Mueller, Christine" userId="dc89d79d-f944-4bc7-a335-7dd569f9e410" providerId="ADAL" clId="{8B48EAB9-79F7-4414-8A0F-CCDDC987C8D9}" dt="2024-04-25T17:45:32.941" v="68"/>
        <pc:sldMkLst>
          <pc:docMk/>
          <pc:sldMk cId="2663213113" sldId="268"/>
        </pc:sldMkLst>
      </pc:sldChg>
      <pc:sldChg chg="delSp modSp add ord">
        <pc:chgData name="Mueller, Christine" userId="dc89d79d-f944-4bc7-a335-7dd569f9e410" providerId="ADAL" clId="{8B48EAB9-79F7-4414-8A0F-CCDDC987C8D9}" dt="2024-04-29T20:14:48.030" v="371" actId="1076"/>
        <pc:sldMkLst>
          <pc:docMk/>
          <pc:sldMk cId="477108034" sldId="269"/>
        </pc:sldMkLst>
        <pc:spChg chg="mod">
          <ac:chgData name="Mueller, Christine" userId="dc89d79d-f944-4bc7-a335-7dd569f9e410" providerId="ADAL" clId="{8B48EAB9-79F7-4414-8A0F-CCDDC987C8D9}" dt="2024-04-29T20:14:48.030" v="371" actId="1076"/>
          <ac:spMkLst>
            <pc:docMk/>
            <pc:sldMk cId="477108034" sldId="269"/>
            <ac:spMk id="2" creationId="{EEC2146C-D590-4B20-891F-BC3199151A68}"/>
          </ac:spMkLst>
        </pc:spChg>
        <pc:picChg chg="del">
          <ac:chgData name="Mueller, Christine" userId="dc89d79d-f944-4bc7-a335-7dd569f9e410" providerId="ADAL" clId="{8B48EAB9-79F7-4414-8A0F-CCDDC987C8D9}" dt="2024-04-29T20:13:53.256" v="363"/>
          <ac:picMkLst>
            <pc:docMk/>
            <pc:sldMk cId="477108034" sldId="269"/>
            <ac:picMk id="4" creationId="{A6671F3F-71A2-41FD-BDE7-26F812C5A1C4}"/>
          </ac:picMkLst>
        </pc:picChg>
      </pc:sldChg>
      <pc:sldChg chg="add">
        <pc:chgData name="Mueller, Christine" userId="dc89d79d-f944-4bc7-a335-7dd569f9e410" providerId="ADAL" clId="{8B48EAB9-79F7-4414-8A0F-CCDDC987C8D9}" dt="2024-04-25T17:43:38.984" v="53"/>
        <pc:sldMkLst>
          <pc:docMk/>
          <pc:sldMk cId="340128639" sldId="270"/>
        </pc:sldMkLst>
      </pc:sldChg>
      <pc:sldChg chg="modSp add ord">
        <pc:chgData name="Mueller, Christine" userId="dc89d79d-f944-4bc7-a335-7dd569f9e410" providerId="ADAL" clId="{8B48EAB9-79F7-4414-8A0F-CCDDC987C8D9}" dt="2024-04-25T18:13:32.653" v="196" actId="14100"/>
        <pc:sldMkLst>
          <pc:docMk/>
          <pc:sldMk cId="2254081318" sldId="271"/>
        </pc:sldMkLst>
        <pc:spChg chg="mod">
          <ac:chgData name="Mueller, Christine" userId="dc89d79d-f944-4bc7-a335-7dd569f9e410" providerId="ADAL" clId="{8B48EAB9-79F7-4414-8A0F-CCDDC987C8D9}" dt="2024-04-25T18:08:51.644" v="137" actId="14100"/>
          <ac:spMkLst>
            <pc:docMk/>
            <pc:sldMk cId="2254081318" sldId="271"/>
            <ac:spMk id="2" creationId="{1C7C3A81-4B55-44F3-AFC0-A96CF783DF72}"/>
          </ac:spMkLst>
        </pc:spChg>
        <pc:spChg chg="mod">
          <ac:chgData name="Mueller, Christine" userId="dc89d79d-f944-4bc7-a335-7dd569f9e410" providerId="ADAL" clId="{8B48EAB9-79F7-4414-8A0F-CCDDC987C8D9}" dt="2024-04-25T18:13:32.653" v="196" actId="14100"/>
          <ac:spMkLst>
            <pc:docMk/>
            <pc:sldMk cId="2254081318" sldId="271"/>
            <ac:spMk id="3" creationId="{6B87E7EA-979D-443B-8285-B9C67AE39BC2}"/>
          </ac:spMkLst>
        </pc:spChg>
      </pc:sldChg>
      <pc:sldChg chg="modSp add">
        <pc:chgData name="Mueller, Christine" userId="dc89d79d-f944-4bc7-a335-7dd569f9e410" providerId="ADAL" clId="{8B48EAB9-79F7-4414-8A0F-CCDDC987C8D9}" dt="2024-04-25T18:14:10.365" v="199" actId="1582"/>
        <pc:sldMkLst>
          <pc:docMk/>
          <pc:sldMk cId="4144839041" sldId="272"/>
        </pc:sldMkLst>
        <pc:spChg chg="mod">
          <ac:chgData name="Mueller, Christine" userId="dc89d79d-f944-4bc7-a335-7dd569f9e410" providerId="ADAL" clId="{8B48EAB9-79F7-4414-8A0F-CCDDC987C8D9}" dt="2024-04-25T18:12:00.664" v="180" actId="1076"/>
          <ac:spMkLst>
            <pc:docMk/>
            <pc:sldMk cId="4144839041" sldId="272"/>
            <ac:spMk id="2" creationId="{C4266D6B-9B20-4E1A-9590-066C11D5D004}"/>
          </ac:spMkLst>
        </pc:spChg>
        <pc:spChg chg="mod">
          <ac:chgData name="Mueller, Christine" userId="dc89d79d-f944-4bc7-a335-7dd569f9e410" providerId="ADAL" clId="{8B48EAB9-79F7-4414-8A0F-CCDDC987C8D9}" dt="2024-04-25T18:14:10.365" v="199" actId="1582"/>
          <ac:spMkLst>
            <pc:docMk/>
            <pc:sldMk cId="4144839041" sldId="272"/>
            <ac:spMk id="3" creationId="{6116B83B-1D56-4BBF-9BA3-68D4AE5EFBCC}"/>
          </ac:spMkLst>
        </pc:spChg>
      </pc:sldChg>
      <pc:sldChg chg="addSp delSp modSp add ord">
        <pc:chgData name="Mueller, Christine" userId="dc89d79d-f944-4bc7-a335-7dd569f9e410" providerId="ADAL" clId="{8B48EAB9-79F7-4414-8A0F-CCDDC987C8D9}" dt="2024-04-30T20:34:23.268" v="409"/>
        <pc:sldMkLst>
          <pc:docMk/>
          <pc:sldMk cId="2063234995" sldId="274"/>
        </pc:sldMkLst>
        <pc:spChg chg="mod">
          <ac:chgData name="Mueller, Christine" userId="dc89d79d-f944-4bc7-a335-7dd569f9e410" providerId="ADAL" clId="{8B48EAB9-79F7-4414-8A0F-CCDDC987C8D9}" dt="2024-04-29T20:03:03.140" v="292" actId="20577"/>
          <ac:spMkLst>
            <pc:docMk/>
            <pc:sldMk cId="2063234995" sldId="274"/>
            <ac:spMk id="2" creationId="{8C4747A5-55D4-4695-A985-80D6045D5B88}"/>
          </ac:spMkLst>
        </pc:spChg>
        <pc:spChg chg="mod">
          <ac:chgData name="Mueller, Christine" userId="dc89d79d-f944-4bc7-a335-7dd569f9e410" providerId="ADAL" clId="{8B48EAB9-79F7-4414-8A0F-CCDDC987C8D9}" dt="2024-04-29T20:04:21.387" v="305" actId="1076"/>
          <ac:spMkLst>
            <pc:docMk/>
            <pc:sldMk cId="2063234995" sldId="274"/>
            <ac:spMk id="3" creationId="{B40F4C6A-A27C-4404-B33A-1ACFA7CFA5D7}"/>
          </ac:spMkLst>
        </pc:spChg>
        <pc:spChg chg="del">
          <ac:chgData name="Mueller, Christine" userId="dc89d79d-f944-4bc7-a335-7dd569f9e410" providerId="ADAL" clId="{8B48EAB9-79F7-4414-8A0F-CCDDC987C8D9}" dt="2024-04-29T19:59:06.997" v="245"/>
          <ac:spMkLst>
            <pc:docMk/>
            <pc:sldMk cId="2063234995" sldId="274"/>
            <ac:spMk id="4" creationId="{4099F59D-B45A-4821-9FCD-9FE6F6F513AD}"/>
          </ac:spMkLst>
        </pc:spChg>
        <pc:spChg chg="del mod">
          <ac:chgData name="Mueller, Christine" userId="dc89d79d-f944-4bc7-a335-7dd569f9e410" providerId="ADAL" clId="{8B48EAB9-79F7-4414-8A0F-CCDDC987C8D9}" dt="2024-04-29T20:02:19.810" v="275" actId="478"/>
          <ac:spMkLst>
            <pc:docMk/>
            <pc:sldMk cId="2063234995" sldId="274"/>
            <ac:spMk id="6" creationId="{6EF4B7FB-522C-4FC4-B04A-3350F28E48B4}"/>
          </ac:spMkLst>
        </pc:spChg>
        <pc:spChg chg="add mod">
          <ac:chgData name="Mueller, Christine" userId="dc89d79d-f944-4bc7-a335-7dd569f9e410" providerId="ADAL" clId="{8B48EAB9-79F7-4414-8A0F-CCDDC987C8D9}" dt="2024-04-29T20:00:48.875" v="261" actId="571"/>
          <ac:spMkLst>
            <pc:docMk/>
            <pc:sldMk cId="2063234995" sldId="274"/>
            <ac:spMk id="7" creationId="{AFCE7674-7C3F-4FC3-89C6-EAEB888704FB}"/>
          </ac:spMkLst>
        </pc:spChg>
      </pc:sldChg>
      <pc:sldChg chg="modSp add ord">
        <pc:chgData name="Mueller, Christine" userId="dc89d79d-f944-4bc7-a335-7dd569f9e410" providerId="ADAL" clId="{8B48EAB9-79F7-4414-8A0F-CCDDC987C8D9}" dt="2024-04-29T20:45:33.174" v="398" actId="20577"/>
        <pc:sldMkLst>
          <pc:docMk/>
          <pc:sldMk cId="217577918" sldId="275"/>
        </pc:sldMkLst>
        <pc:spChg chg="mod">
          <ac:chgData name="Mueller, Christine" userId="dc89d79d-f944-4bc7-a335-7dd569f9e410" providerId="ADAL" clId="{8B48EAB9-79F7-4414-8A0F-CCDDC987C8D9}" dt="2024-04-29T20:45:33.174" v="398" actId="20577"/>
          <ac:spMkLst>
            <pc:docMk/>
            <pc:sldMk cId="217577918" sldId="275"/>
            <ac:spMk id="3" creationId="{00000000-0000-0000-0000-000000000000}"/>
          </ac:spMkLst>
        </pc:spChg>
      </pc:sldChg>
      <pc:sldChg chg="addSp delSp modSp add">
        <pc:chgData name="Mueller, Christine" userId="dc89d79d-f944-4bc7-a335-7dd569f9e410" providerId="ADAL" clId="{8B48EAB9-79F7-4414-8A0F-CCDDC987C8D9}" dt="2024-04-29T20:03:42.149" v="296" actId="1076"/>
        <pc:sldMkLst>
          <pc:docMk/>
          <pc:sldMk cId="4872718" sldId="276"/>
        </pc:sldMkLst>
        <pc:spChg chg="del">
          <ac:chgData name="Mueller, Christine" userId="dc89d79d-f944-4bc7-a335-7dd569f9e410" providerId="ADAL" clId="{8B48EAB9-79F7-4414-8A0F-CCDDC987C8D9}" dt="2024-04-29T19:59:12.571" v="246"/>
          <ac:spMkLst>
            <pc:docMk/>
            <pc:sldMk cId="4872718" sldId="276"/>
            <ac:spMk id="2" creationId="{FEDA12F8-1EA2-4C98-9F86-403A610E8291}"/>
          </ac:spMkLst>
        </pc:spChg>
        <pc:spChg chg="add del">
          <ac:chgData name="Mueller, Christine" userId="dc89d79d-f944-4bc7-a335-7dd569f9e410" providerId="ADAL" clId="{8B48EAB9-79F7-4414-8A0F-CCDDC987C8D9}" dt="2024-04-29T20:01:15.674" v="264" actId="478"/>
          <ac:spMkLst>
            <pc:docMk/>
            <pc:sldMk cId="4872718" sldId="276"/>
            <ac:spMk id="3" creationId="{EF8261B8-CCD2-4E6C-B130-BA618357EC13}"/>
          </ac:spMkLst>
        </pc:spChg>
        <pc:spChg chg="add del mod">
          <ac:chgData name="Mueller, Christine" userId="dc89d79d-f944-4bc7-a335-7dd569f9e410" providerId="ADAL" clId="{8B48EAB9-79F7-4414-8A0F-CCDDC987C8D9}" dt="2024-04-29T20:01:56.669" v="271" actId="1076"/>
          <ac:spMkLst>
            <pc:docMk/>
            <pc:sldMk cId="4872718" sldId="276"/>
            <ac:spMk id="4" creationId="{A4EFC577-ED06-43C0-885C-5BE70C1F4E93}"/>
          </ac:spMkLst>
        </pc:spChg>
        <pc:spChg chg="add del mod">
          <ac:chgData name="Mueller, Christine" userId="dc89d79d-f944-4bc7-a335-7dd569f9e410" providerId="ADAL" clId="{8B48EAB9-79F7-4414-8A0F-CCDDC987C8D9}" dt="2024-04-29T20:00:45.926" v="260"/>
          <ac:spMkLst>
            <pc:docMk/>
            <pc:sldMk cId="4872718" sldId="276"/>
            <ac:spMk id="6" creationId="{A085069F-4EAC-4140-A957-2AAAABB332F2}"/>
          </ac:spMkLst>
        </pc:spChg>
        <pc:spChg chg="add mod">
          <ac:chgData name="Mueller, Christine" userId="dc89d79d-f944-4bc7-a335-7dd569f9e410" providerId="ADAL" clId="{8B48EAB9-79F7-4414-8A0F-CCDDC987C8D9}" dt="2024-04-29T20:03:42.149" v="296" actId="1076"/>
          <ac:spMkLst>
            <pc:docMk/>
            <pc:sldMk cId="4872718" sldId="276"/>
            <ac:spMk id="7" creationId="{19D802C1-48B5-4451-8EB3-A9056E66FEB0}"/>
          </ac:spMkLst>
        </pc:spChg>
        <pc:picChg chg="add del mod">
          <ac:chgData name="Mueller, Christine" userId="dc89d79d-f944-4bc7-a335-7dd569f9e410" providerId="ADAL" clId="{8B48EAB9-79F7-4414-8A0F-CCDDC987C8D9}" dt="2024-04-29T20:00:13.962" v="256" actId="478"/>
          <ac:picMkLst>
            <pc:docMk/>
            <pc:sldMk cId="4872718" sldId="276"/>
            <ac:picMk id="5" creationId="{A0CCADC2-50A7-4FFF-B666-3B114094F1B1}"/>
          </ac:picMkLst>
        </pc:picChg>
      </pc:sldChg>
      <pc:sldChg chg="modSp add ord">
        <pc:chgData name="Mueller, Christine" userId="dc89d79d-f944-4bc7-a335-7dd569f9e410" providerId="ADAL" clId="{8B48EAB9-79F7-4414-8A0F-CCDDC987C8D9}" dt="2024-04-29T20:11:58.737" v="357" actId="1076"/>
        <pc:sldMkLst>
          <pc:docMk/>
          <pc:sldMk cId="2338831420" sldId="277"/>
        </pc:sldMkLst>
        <pc:spChg chg="mod">
          <ac:chgData name="Mueller, Christine" userId="dc89d79d-f944-4bc7-a335-7dd569f9e410" providerId="ADAL" clId="{8B48EAB9-79F7-4414-8A0F-CCDDC987C8D9}" dt="2024-04-29T20:09:10.811" v="331" actId="1076"/>
          <ac:spMkLst>
            <pc:docMk/>
            <pc:sldMk cId="2338831420" sldId="277"/>
            <ac:spMk id="2" creationId="{B2758A3E-40E8-4FA8-AD0B-769849365324}"/>
          </ac:spMkLst>
        </pc:spChg>
        <pc:spChg chg="mod">
          <ac:chgData name="Mueller, Christine" userId="dc89d79d-f944-4bc7-a335-7dd569f9e410" providerId="ADAL" clId="{8B48EAB9-79F7-4414-8A0F-CCDDC987C8D9}" dt="2024-04-29T20:11:58.737" v="357" actId="1076"/>
          <ac:spMkLst>
            <pc:docMk/>
            <pc:sldMk cId="2338831420" sldId="277"/>
            <ac:spMk id="3" creationId="{F6FA17C9-0814-4952-95E7-6C61B9B0F0A1}"/>
          </ac:spMkLst>
        </pc:spChg>
      </pc:sldChg>
      <pc:sldChg chg="addSp delSp modSp add ord">
        <pc:chgData name="Mueller, Christine" userId="dc89d79d-f944-4bc7-a335-7dd569f9e410" providerId="ADAL" clId="{8B48EAB9-79F7-4414-8A0F-CCDDC987C8D9}" dt="2024-04-29T20:35:54.365" v="384" actId="1076"/>
        <pc:sldMkLst>
          <pc:docMk/>
          <pc:sldMk cId="1922297563" sldId="278"/>
        </pc:sldMkLst>
        <pc:spChg chg="del">
          <ac:chgData name="Mueller, Christine" userId="dc89d79d-f944-4bc7-a335-7dd569f9e410" providerId="ADAL" clId="{8B48EAB9-79F7-4414-8A0F-CCDDC987C8D9}" dt="2024-04-29T20:14:07.205" v="366" actId="478"/>
          <ac:spMkLst>
            <pc:docMk/>
            <pc:sldMk cId="1922297563" sldId="278"/>
            <ac:spMk id="2" creationId="{16575778-E061-499D-80AC-4AA62F073BE9}"/>
          </ac:spMkLst>
        </pc:spChg>
        <pc:spChg chg="del">
          <ac:chgData name="Mueller, Christine" userId="dc89d79d-f944-4bc7-a335-7dd569f9e410" providerId="ADAL" clId="{8B48EAB9-79F7-4414-8A0F-CCDDC987C8D9}" dt="2024-04-29T20:13:59.442" v="364"/>
          <ac:spMkLst>
            <pc:docMk/>
            <pc:sldMk cId="1922297563" sldId="278"/>
            <ac:spMk id="3" creationId="{D69447A0-CFC3-4246-87D6-48582E13B185}"/>
          </ac:spMkLst>
        </pc:spChg>
        <pc:spChg chg="add mod">
          <ac:chgData name="Mueller, Christine" userId="dc89d79d-f944-4bc7-a335-7dd569f9e410" providerId="ADAL" clId="{8B48EAB9-79F7-4414-8A0F-CCDDC987C8D9}" dt="2024-04-29T20:16:22.585" v="377" actId="1076"/>
          <ac:spMkLst>
            <pc:docMk/>
            <pc:sldMk cId="1922297563" sldId="278"/>
            <ac:spMk id="7" creationId="{9CFF83BD-AA8E-4B7C-AEA8-67FB3A6AB690}"/>
          </ac:spMkLst>
        </pc:spChg>
        <pc:spChg chg="add mod">
          <ac:chgData name="Mueller, Christine" userId="dc89d79d-f944-4bc7-a335-7dd569f9e410" providerId="ADAL" clId="{8B48EAB9-79F7-4414-8A0F-CCDDC987C8D9}" dt="2024-04-29T20:35:54.365" v="384" actId="1076"/>
          <ac:spMkLst>
            <pc:docMk/>
            <pc:sldMk cId="1922297563" sldId="278"/>
            <ac:spMk id="8" creationId="{50986494-DA5C-4B56-9B71-FAA54A048379}"/>
          </ac:spMkLst>
        </pc:spChg>
        <pc:picChg chg="add mod">
          <ac:chgData name="Mueller, Christine" userId="dc89d79d-f944-4bc7-a335-7dd569f9e410" providerId="ADAL" clId="{8B48EAB9-79F7-4414-8A0F-CCDDC987C8D9}" dt="2024-04-29T20:35:04.928" v="378" actId="1076"/>
          <ac:picMkLst>
            <pc:docMk/>
            <pc:sldMk cId="1922297563" sldId="278"/>
            <ac:picMk id="6" creationId="{D82674A2-9C58-4CCD-B8CF-C0371B1B75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87F06-DA93-4A48-8FBF-C4845F0C2368}" type="datetimeFigureOut">
              <a:rPr lang="en-US" smtClean="0"/>
              <a:t>4/30/2024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D2405-95A7-44EE-B9E3-14C0B0615CBC}" type="slidenum">
              <a:rPr lang="en-US" smtClean="0"/>
              <a:t>‹#›</a:t>
            </a:fld>
            <a:endParaRPr lang="en-US"/>
          </a:p>
        </p:txBody>
      </p:sp>
    </p:spTree>
    <p:extLst>
      <p:ext uri="{BB962C8B-B14F-4D97-AF65-F5344CB8AC3E}">
        <p14:creationId xmlns:p14="http://schemas.microsoft.com/office/powerpoint/2010/main" val="1892059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722CA8-ADC1-403A-AB8B-6874C6812E60}"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C85BE-6E49-45DD-8C7F-B25114A0751C}" type="slidenum">
              <a:rPr lang="en-US" smtClean="0"/>
              <a:t>‹#›</a:t>
            </a:fld>
            <a:endParaRPr lang="en-US"/>
          </a:p>
        </p:txBody>
      </p:sp>
    </p:spTree>
    <p:extLst>
      <p:ext uri="{BB962C8B-B14F-4D97-AF65-F5344CB8AC3E}">
        <p14:creationId xmlns:p14="http://schemas.microsoft.com/office/powerpoint/2010/main" val="35894038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722CA8-ADC1-403A-AB8B-6874C6812E60}"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C85BE-6E49-45DD-8C7F-B25114A0751C}" type="slidenum">
              <a:rPr lang="en-US" smtClean="0"/>
              <a:t>‹#›</a:t>
            </a:fld>
            <a:endParaRPr lang="en-US"/>
          </a:p>
        </p:txBody>
      </p:sp>
    </p:spTree>
    <p:extLst>
      <p:ext uri="{BB962C8B-B14F-4D97-AF65-F5344CB8AC3E}">
        <p14:creationId xmlns:p14="http://schemas.microsoft.com/office/powerpoint/2010/main" val="180760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722CA8-ADC1-403A-AB8B-6874C6812E60}"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C85BE-6E49-45DD-8C7F-B25114A0751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39236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722CA8-ADC1-403A-AB8B-6874C6812E60}"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C85BE-6E49-45DD-8C7F-B25114A0751C}" type="slidenum">
              <a:rPr lang="en-US" smtClean="0"/>
              <a:t>‹#›</a:t>
            </a:fld>
            <a:endParaRPr lang="en-US"/>
          </a:p>
        </p:txBody>
      </p:sp>
    </p:spTree>
    <p:extLst>
      <p:ext uri="{BB962C8B-B14F-4D97-AF65-F5344CB8AC3E}">
        <p14:creationId xmlns:p14="http://schemas.microsoft.com/office/powerpoint/2010/main" val="995776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722CA8-ADC1-403A-AB8B-6874C6812E60}"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C85BE-6E49-45DD-8C7F-B25114A0751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99135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722CA8-ADC1-403A-AB8B-6874C6812E60}"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C85BE-6E49-45DD-8C7F-B25114A0751C}" type="slidenum">
              <a:rPr lang="en-US" smtClean="0"/>
              <a:t>‹#›</a:t>
            </a:fld>
            <a:endParaRPr lang="en-US"/>
          </a:p>
        </p:txBody>
      </p:sp>
    </p:spTree>
    <p:extLst>
      <p:ext uri="{BB962C8B-B14F-4D97-AF65-F5344CB8AC3E}">
        <p14:creationId xmlns:p14="http://schemas.microsoft.com/office/powerpoint/2010/main" val="2122542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722CA8-ADC1-403A-AB8B-6874C6812E60}"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C85BE-6E49-45DD-8C7F-B25114A0751C}" type="slidenum">
              <a:rPr lang="en-US" smtClean="0"/>
              <a:t>‹#›</a:t>
            </a:fld>
            <a:endParaRPr lang="en-US"/>
          </a:p>
        </p:txBody>
      </p:sp>
    </p:spTree>
    <p:extLst>
      <p:ext uri="{BB962C8B-B14F-4D97-AF65-F5344CB8AC3E}">
        <p14:creationId xmlns:p14="http://schemas.microsoft.com/office/powerpoint/2010/main" val="3589256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722CA8-ADC1-403A-AB8B-6874C6812E60}"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C85BE-6E49-45DD-8C7F-B25114A0751C}" type="slidenum">
              <a:rPr lang="en-US" smtClean="0"/>
              <a:t>‹#›</a:t>
            </a:fld>
            <a:endParaRPr lang="en-US"/>
          </a:p>
        </p:txBody>
      </p:sp>
    </p:spTree>
    <p:extLst>
      <p:ext uri="{BB962C8B-B14F-4D97-AF65-F5344CB8AC3E}">
        <p14:creationId xmlns:p14="http://schemas.microsoft.com/office/powerpoint/2010/main" val="990747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722CA8-ADC1-403A-AB8B-6874C6812E60}"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C85BE-6E49-45DD-8C7F-B25114A0751C}" type="slidenum">
              <a:rPr lang="en-US" smtClean="0"/>
              <a:t>‹#›</a:t>
            </a:fld>
            <a:endParaRPr lang="en-US"/>
          </a:p>
        </p:txBody>
      </p:sp>
    </p:spTree>
    <p:extLst>
      <p:ext uri="{BB962C8B-B14F-4D97-AF65-F5344CB8AC3E}">
        <p14:creationId xmlns:p14="http://schemas.microsoft.com/office/powerpoint/2010/main" val="193209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722CA8-ADC1-403A-AB8B-6874C6812E60}"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C85BE-6E49-45DD-8C7F-B25114A0751C}" type="slidenum">
              <a:rPr lang="en-US" smtClean="0"/>
              <a:t>‹#›</a:t>
            </a:fld>
            <a:endParaRPr lang="en-US"/>
          </a:p>
        </p:txBody>
      </p:sp>
    </p:spTree>
    <p:extLst>
      <p:ext uri="{BB962C8B-B14F-4D97-AF65-F5344CB8AC3E}">
        <p14:creationId xmlns:p14="http://schemas.microsoft.com/office/powerpoint/2010/main" val="2577085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722CA8-ADC1-403A-AB8B-6874C6812E60}"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C85BE-6E49-45DD-8C7F-B25114A0751C}" type="slidenum">
              <a:rPr lang="en-US" smtClean="0"/>
              <a:t>‹#›</a:t>
            </a:fld>
            <a:endParaRPr lang="en-US"/>
          </a:p>
        </p:txBody>
      </p:sp>
    </p:spTree>
    <p:extLst>
      <p:ext uri="{BB962C8B-B14F-4D97-AF65-F5344CB8AC3E}">
        <p14:creationId xmlns:p14="http://schemas.microsoft.com/office/powerpoint/2010/main" val="407056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722CA8-ADC1-403A-AB8B-6874C6812E60}" type="datetimeFigureOut">
              <a:rPr lang="en-US" smtClean="0"/>
              <a:t>4/30/2024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8C85BE-6E49-45DD-8C7F-B25114A0751C}" type="slidenum">
              <a:rPr lang="en-US" smtClean="0"/>
              <a:t>‹#›</a:t>
            </a:fld>
            <a:endParaRPr lang="en-US"/>
          </a:p>
        </p:txBody>
      </p:sp>
    </p:spTree>
    <p:extLst>
      <p:ext uri="{BB962C8B-B14F-4D97-AF65-F5344CB8AC3E}">
        <p14:creationId xmlns:p14="http://schemas.microsoft.com/office/powerpoint/2010/main" val="805877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722CA8-ADC1-403A-AB8B-6874C6812E60}" type="datetimeFigureOut">
              <a:rPr lang="en-US" smtClean="0"/>
              <a:t>4/30/2024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8C85BE-6E49-45DD-8C7F-B25114A0751C}" type="slidenum">
              <a:rPr lang="en-US" smtClean="0"/>
              <a:t>‹#›</a:t>
            </a:fld>
            <a:endParaRPr lang="en-US"/>
          </a:p>
        </p:txBody>
      </p:sp>
    </p:spTree>
    <p:extLst>
      <p:ext uri="{BB962C8B-B14F-4D97-AF65-F5344CB8AC3E}">
        <p14:creationId xmlns:p14="http://schemas.microsoft.com/office/powerpoint/2010/main" val="1916113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22CA8-ADC1-403A-AB8B-6874C6812E60}" type="datetimeFigureOut">
              <a:rPr lang="en-US" smtClean="0"/>
              <a:t>4/30/2024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8C85BE-6E49-45DD-8C7F-B25114A0751C}" type="slidenum">
              <a:rPr lang="en-US" smtClean="0"/>
              <a:t>‹#›</a:t>
            </a:fld>
            <a:endParaRPr lang="en-US"/>
          </a:p>
        </p:txBody>
      </p:sp>
    </p:spTree>
    <p:extLst>
      <p:ext uri="{BB962C8B-B14F-4D97-AF65-F5344CB8AC3E}">
        <p14:creationId xmlns:p14="http://schemas.microsoft.com/office/powerpoint/2010/main" val="387738555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722CA8-ADC1-403A-AB8B-6874C6812E60}"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C85BE-6E49-45DD-8C7F-B25114A0751C}" type="slidenum">
              <a:rPr lang="en-US" smtClean="0"/>
              <a:t>‹#›</a:t>
            </a:fld>
            <a:endParaRPr lang="en-US"/>
          </a:p>
        </p:txBody>
      </p:sp>
    </p:spTree>
    <p:extLst>
      <p:ext uri="{BB962C8B-B14F-4D97-AF65-F5344CB8AC3E}">
        <p14:creationId xmlns:p14="http://schemas.microsoft.com/office/powerpoint/2010/main" val="29941125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1722CA8-ADC1-403A-AB8B-6874C6812E60}"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8C85BE-6E49-45DD-8C7F-B25114A0751C}" type="slidenum">
              <a:rPr lang="en-US" smtClean="0"/>
              <a:t>‹#›</a:t>
            </a:fld>
            <a:endParaRPr lang="en-US"/>
          </a:p>
        </p:txBody>
      </p:sp>
    </p:spTree>
    <p:extLst>
      <p:ext uri="{BB962C8B-B14F-4D97-AF65-F5344CB8AC3E}">
        <p14:creationId xmlns:p14="http://schemas.microsoft.com/office/powerpoint/2010/main" val="3255854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722CA8-ADC1-403A-AB8B-6874C6812E60}" type="datetimeFigureOut">
              <a:rPr lang="en-US" smtClean="0"/>
              <a:t>4/30/2024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48C85BE-6E49-45DD-8C7F-B25114A0751C}" type="slidenum">
              <a:rPr lang="en-US" smtClean="0"/>
              <a:t>‹#›</a:t>
            </a:fld>
            <a:endParaRPr lang="en-US"/>
          </a:p>
        </p:txBody>
      </p:sp>
    </p:spTree>
    <p:extLst>
      <p:ext uri="{BB962C8B-B14F-4D97-AF65-F5344CB8AC3E}">
        <p14:creationId xmlns:p14="http://schemas.microsoft.com/office/powerpoint/2010/main" val="1199726552"/>
      </p:ext>
    </p:extLst>
  </p:cSld>
  <p:clrMap bg1="dk1" tx1="lt1" bg2="dk2" tx2="lt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5466" y="168529"/>
            <a:ext cx="11736371" cy="1264345"/>
          </a:xfrm>
        </p:spPr>
        <p:txBody>
          <a:bodyPr>
            <a:normAutofit fontScale="90000"/>
          </a:bodyPr>
          <a:lstStyle/>
          <a:p>
            <a:r>
              <a:rPr lang="en-US" sz="4400" dirty="0">
                <a:solidFill>
                  <a:schemeClr val="tx1"/>
                </a:solidFill>
              </a:rPr>
              <a:t>LOEX 2024 Presentation</a:t>
            </a:r>
            <a:br>
              <a:rPr lang="en-US" sz="4400" dirty="0">
                <a:solidFill>
                  <a:schemeClr val="tx1"/>
                </a:solidFill>
              </a:rPr>
            </a:br>
            <a:r>
              <a:rPr lang="en-US" sz="3100" b="1" dirty="0">
                <a:solidFill>
                  <a:schemeClr val="tx1"/>
                </a:solidFill>
              </a:rPr>
              <a:t>Program Track</a:t>
            </a:r>
            <a:r>
              <a:rPr lang="en-US" sz="3100" dirty="0">
                <a:solidFill>
                  <a:schemeClr val="tx1"/>
                </a:solidFill>
              </a:rPr>
              <a:t>: Planting Seeds: Pedagogy and Instructional Design</a:t>
            </a:r>
            <a:br>
              <a:rPr lang="en-US" sz="4400" dirty="0">
                <a:solidFill>
                  <a:schemeClr val="tx1"/>
                </a:solidFill>
              </a:rPr>
            </a:br>
            <a:endParaRPr lang="en-US" sz="4400" dirty="0">
              <a:solidFill>
                <a:schemeClr val="tx1"/>
              </a:solidFill>
            </a:endParaRPr>
          </a:p>
        </p:txBody>
      </p:sp>
      <p:sp>
        <p:nvSpPr>
          <p:cNvPr id="5" name="Content Placeholder 4"/>
          <p:cNvSpPr>
            <a:spLocks noGrp="1"/>
          </p:cNvSpPr>
          <p:nvPr>
            <p:ph idx="1"/>
          </p:nvPr>
        </p:nvSpPr>
        <p:spPr>
          <a:xfrm>
            <a:off x="974503" y="1591598"/>
            <a:ext cx="7781192" cy="4015819"/>
          </a:xfrm>
          <a:ln w="38100">
            <a:solidFill>
              <a:srgbClr val="FFC000"/>
            </a:solidFill>
          </a:ln>
        </p:spPr>
        <p:txBody>
          <a:bodyPr>
            <a:noAutofit/>
          </a:bodyPr>
          <a:lstStyle/>
          <a:p>
            <a:pPr marL="0" indent="0" algn="ctr">
              <a:buNone/>
            </a:pPr>
            <a:r>
              <a:rPr lang="en-US" sz="4400" b="1" dirty="0"/>
              <a:t>Strengthening our Roots</a:t>
            </a:r>
            <a:r>
              <a:rPr lang="en-US" sz="4400" dirty="0"/>
              <a:t>:</a:t>
            </a:r>
          </a:p>
          <a:p>
            <a:pPr marL="0" indent="0" algn="ctr">
              <a:buNone/>
            </a:pPr>
            <a:r>
              <a:rPr lang="en-US" sz="4400" dirty="0"/>
              <a:t>Cultivating Belonging in the Library Instruction Classroom through an Inclusive Pedagogy Teacher Training Program</a:t>
            </a:r>
          </a:p>
        </p:txBody>
      </p:sp>
      <p:sp>
        <p:nvSpPr>
          <p:cNvPr id="2" name="Rectangle 1">
            <a:extLst>
              <a:ext uri="{FF2B5EF4-FFF2-40B4-BE49-F238E27FC236}">
                <a16:creationId xmlns:a16="http://schemas.microsoft.com/office/drawing/2014/main" id="{53037E0D-A4D1-49AB-A4D6-774C744BC4DD}"/>
              </a:ext>
            </a:extLst>
          </p:cNvPr>
          <p:cNvSpPr/>
          <p:nvPr/>
        </p:nvSpPr>
        <p:spPr>
          <a:xfrm>
            <a:off x="1817099" y="5766141"/>
            <a:ext cx="6096000" cy="923330"/>
          </a:xfrm>
          <a:prstGeom prst="rect">
            <a:avLst/>
          </a:prstGeom>
        </p:spPr>
        <p:txBody>
          <a:bodyPr>
            <a:spAutoFit/>
          </a:bodyPr>
          <a:lstStyle/>
          <a:p>
            <a:pPr algn="ctr"/>
            <a:r>
              <a:rPr lang="en-US" dirty="0"/>
              <a:t>Christine Mueller</a:t>
            </a:r>
          </a:p>
          <a:p>
            <a:pPr algn="ctr"/>
            <a:r>
              <a:rPr lang="en-US" dirty="0"/>
              <a:t>Instruction &amp; Reference Librarian</a:t>
            </a:r>
          </a:p>
          <a:p>
            <a:pPr algn="ctr"/>
            <a:r>
              <a:rPr lang="en-US" dirty="0"/>
              <a:t>Xavier University Library</a:t>
            </a:r>
          </a:p>
        </p:txBody>
      </p:sp>
    </p:spTree>
    <p:extLst>
      <p:ext uri="{BB962C8B-B14F-4D97-AF65-F5344CB8AC3E}">
        <p14:creationId xmlns:p14="http://schemas.microsoft.com/office/powerpoint/2010/main" val="277560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26887E-0CE9-4B89-9F3F-8C88029DB8D3}"/>
              </a:ext>
            </a:extLst>
          </p:cNvPr>
          <p:cNvSpPr/>
          <p:nvPr/>
        </p:nvSpPr>
        <p:spPr>
          <a:xfrm>
            <a:off x="578742" y="324965"/>
            <a:ext cx="6219972" cy="646331"/>
          </a:xfrm>
          <a:prstGeom prst="rect">
            <a:avLst/>
          </a:prstGeom>
        </p:spPr>
        <p:txBody>
          <a:bodyPr wrap="none">
            <a:spAutoFit/>
          </a:bodyPr>
          <a:lstStyle/>
          <a:p>
            <a:r>
              <a:rPr lang="en-US" sz="3600" dirty="0"/>
              <a:t>Universal Design for Learning</a:t>
            </a:r>
          </a:p>
        </p:txBody>
      </p:sp>
      <p:pic>
        <p:nvPicPr>
          <p:cNvPr id="9" name="Picture 8">
            <a:extLst>
              <a:ext uri="{FF2B5EF4-FFF2-40B4-BE49-F238E27FC236}">
                <a16:creationId xmlns:a16="http://schemas.microsoft.com/office/drawing/2014/main" id="{36519EF0-8C0D-4D0A-B6D8-9DC10ABE93A5}"/>
              </a:ext>
            </a:extLst>
          </p:cNvPr>
          <p:cNvPicPr>
            <a:picLocks noChangeAspect="1"/>
          </p:cNvPicPr>
          <p:nvPr/>
        </p:nvPicPr>
        <p:blipFill>
          <a:blip r:embed="rId2"/>
          <a:stretch>
            <a:fillRect/>
          </a:stretch>
        </p:blipFill>
        <p:spPr>
          <a:xfrm>
            <a:off x="578742" y="2067982"/>
            <a:ext cx="8932391" cy="2722035"/>
          </a:xfrm>
          <a:prstGeom prst="rect">
            <a:avLst/>
          </a:prstGeom>
          <a:ln w="57150">
            <a:solidFill>
              <a:srgbClr val="FFC000"/>
            </a:solidFill>
          </a:ln>
        </p:spPr>
      </p:pic>
    </p:spTree>
    <p:extLst>
      <p:ext uri="{BB962C8B-B14F-4D97-AF65-F5344CB8AC3E}">
        <p14:creationId xmlns:p14="http://schemas.microsoft.com/office/powerpoint/2010/main" val="1177487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8752-B29F-493F-ABA5-B16E28CE8FE9}"/>
              </a:ext>
            </a:extLst>
          </p:cNvPr>
          <p:cNvSpPr>
            <a:spLocks noGrp="1"/>
          </p:cNvSpPr>
          <p:nvPr>
            <p:ph type="title"/>
          </p:nvPr>
        </p:nvSpPr>
        <p:spPr>
          <a:xfrm>
            <a:off x="677333" y="609600"/>
            <a:ext cx="6478475" cy="665527"/>
          </a:xfrm>
        </p:spPr>
        <p:txBody>
          <a:bodyPr>
            <a:normAutofit fontScale="90000"/>
          </a:bodyPr>
          <a:lstStyle/>
          <a:p>
            <a:r>
              <a:rPr lang="en-US" sz="4000" dirty="0">
                <a:solidFill>
                  <a:schemeClr val="tx1"/>
                </a:solidFill>
              </a:rPr>
              <a:t>Culturally Responsive Teaching</a:t>
            </a:r>
            <a:br>
              <a:rPr lang="en-US" dirty="0"/>
            </a:br>
            <a:endParaRPr lang="en-US" dirty="0"/>
          </a:p>
        </p:txBody>
      </p:sp>
      <p:pic>
        <p:nvPicPr>
          <p:cNvPr id="4" name="Content Placeholder 3">
            <a:extLst>
              <a:ext uri="{FF2B5EF4-FFF2-40B4-BE49-F238E27FC236}">
                <a16:creationId xmlns:a16="http://schemas.microsoft.com/office/drawing/2014/main" id="{D4E52DCF-E59E-4B97-A65E-8083C9BEBC47}"/>
              </a:ext>
            </a:extLst>
          </p:cNvPr>
          <p:cNvPicPr>
            <a:picLocks noGrp="1" noChangeAspect="1"/>
          </p:cNvPicPr>
          <p:nvPr>
            <p:ph idx="1"/>
          </p:nvPr>
        </p:nvPicPr>
        <p:blipFill>
          <a:blip r:embed="rId2"/>
          <a:stretch>
            <a:fillRect/>
          </a:stretch>
        </p:blipFill>
        <p:spPr>
          <a:xfrm>
            <a:off x="677333" y="2200013"/>
            <a:ext cx="9106792" cy="2457974"/>
          </a:xfrm>
          <a:prstGeom prst="rect">
            <a:avLst/>
          </a:prstGeom>
          <a:ln w="57150">
            <a:solidFill>
              <a:srgbClr val="FFC000"/>
            </a:solidFill>
          </a:ln>
        </p:spPr>
      </p:pic>
    </p:spTree>
    <p:extLst>
      <p:ext uri="{BB962C8B-B14F-4D97-AF65-F5344CB8AC3E}">
        <p14:creationId xmlns:p14="http://schemas.microsoft.com/office/powerpoint/2010/main" val="2957282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B63BF-AAA5-4126-A23B-667F4B98AB23}"/>
              </a:ext>
            </a:extLst>
          </p:cNvPr>
          <p:cNvSpPr>
            <a:spLocks noGrp="1"/>
          </p:cNvSpPr>
          <p:nvPr>
            <p:ph type="title"/>
          </p:nvPr>
        </p:nvSpPr>
        <p:spPr>
          <a:xfrm>
            <a:off x="677334" y="609600"/>
            <a:ext cx="6075804" cy="606804"/>
          </a:xfrm>
        </p:spPr>
        <p:txBody>
          <a:bodyPr>
            <a:noAutofit/>
          </a:bodyPr>
          <a:lstStyle/>
          <a:p>
            <a:r>
              <a:rPr lang="en-US" dirty="0">
                <a:solidFill>
                  <a:schemeClr val="tx1"/>
                </a:solidFill>
              </a:rPr>
              <a:t>Critical Information Literacy</a:t>
            </a:r>
            <a:endParaRPr lang="en-US" dirty="0"/>
          </a:p>
        </p:txBody>
      </p:sp>
      <p:pic>
        <p:nvPicPr>
          <p:cNvPr id="4" name="Content Placeholder 3">
            <a:extLst>
              <a:ext uri="{FF2B5EF4-FFF2-40B4-BE49-F238E27FC236}">
                <a16:creationId xmlns:a16="http://schemas.microsoft.com/office/drawing/2014/main" id="{F8BAF92D-5221-48B3-BA1B-9DC83CF530E3}"/>
              </a:ext>
            </a:extLst>
          </p:cNvPr>
          <p:cNvPicPr>
            <a:picLocks noGrp="1" noChangeAspect="1"/>
          </p:cNvPicPr>
          <p:nvPr>
            <p:ph idx="1"/>
          </p:nvPr>
        </p:nvPicPr>
        <p:blipFill>
          <a:blip r:embed="rId2"/>
          <a:stretch>
            <a:fillRect/>
          </a:stretch>
        </p:blipFill>
        <p:spPr>
          <a:xfrm>
            <a:off x="677334" y="2135657"/>
            <a:ext cx="8737003" cy="2586686"/>
          </a:xfrm>
          <a:prstGeom prst="rect">
            <a:avLst/>
          </a:prstGeom>
          <a:ln w="57150">
            <a:solidFill>
              <a:srgbClr val="FFC000"/>
            </a:solidFill>
          </a:ln>
        </p:spPr>
      </p:pic>
    </p:spTree>
    <p:extLst>
      <p:ext uri="{BB962C8B-B14F-4D97-AF65-F5344CB8AC3E}">
        <p14:creationId xmlns:p14="http://schemas.microsoft.com/office/powerpoint/2010/main" val="2663213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6D36F-2870-473F-8481-BC738FDA95E8}"/>
              </a:ext>
            </a:extLst>
          </p:cNvPr>
          <p:cNvSpPr>
            <a:spLocks noGrp="1"/>
          </p:cNvSpPr>
          <p:nvPr>
            <p:ph type="title"/>
          </p:nvPr>
        </p:nvSpPr>
        <p:spPr>
          <a:xfrm>
            <a:off x="677334" y="265652"/>
            <a:ext cx="6235194" cy="648749"/>
          </a:xfrm>
        </p:spPr>
        <p:txBody>
          <a:bodyPr/>
          <a:lstStyle/>
          <a:p>
            <a:r>
              <a:rPr lang="en-US" dirty="0">
                <a:solidFill>
                  <a:schemeClr val="tx1"/>
                </a:solidFill>
              </a:rPr>
              <a:t>Engaged Learning Techniques</a:t>
            </a:r>
          </a:p>
        </p:txBody>
      </p:sp>
      <p:sp>
        <p:nvSpPr>
          <p:cNvPr id="3" name="Content Placeholder 2">
            <a:extLst>
              <a:ext uri="{FF2B5EF4-FFF2-40B4-BE49-F238E27FC236}">
                <a16:creationId xmlns:a16="http://schemas.microsoft.com/office/drawing/2014/main" id="{279AF9F9-1F6B-4E7D-B707-22C52D9F4E7F}"/>
              </a:ext>
            </a:extLst>
          </p:cNvPr>
          <p:cNvSpPr>
            <a:spLocks noGrp="1"/>
          </p:cNvSpPr>
          <p:nvPr>
            <p:ph idx="1"/>
          </p:nvPr>
        </p:nvSpPr>
        <p:spPr>
          <a:xfrm>
            <a:off x="677334" y="1216404"/>
            <a:ext cx="8596668" cy="5234730"/>
          </a:xfrm>
          <a:ln w="38100">
            <a:solidFill>
              <a:srgbClr val="FFC000"/>
            </a:solidFill>
          </a:ln>
        </p:spPr>
        <p:txBody>
          <a:bodyPr>
            <a:normAutofit lnSpcReduction="10000"/>
          </a:bodyPr>
          <a:lstStyle/>
          <a:p>
            <a:pPr marL="0" indent="0">
              <a:buNone/>
            </a:pPr>
            <a:r>
              <a:rPr lang="en-US" b="1" dirty="0"/>
              <a:t>What is Active Learning?</a:t>
            </a:r>
          </a:p>
          <a:p>
            <a:pPr marL="0" indent="0">
              <a:buNone/>
            </a:pPr>
            <a:r>
              <a:rPr lang="en-US" sz="1600" dirty="0"/>
              <a:t>Active learning is an instructional approach in which students actively participate in the learning process, as opposed to sitting quietly and listening. Active learning builds on constructivist learning theory, which posits that people learn by connecting new ideas and experiences to what they already know.</a:t>
            </a:r>
          </a:p>
          <a:p>
            <a:pPr marL="0" indent="0">
              <a:buNone/>
            </a:pPr>
            <a:endParaRPr lang="en-US" dirty="0"/>
          </a:p>
          <a:p>
            <a:pPr marL="0" indent="0">
              <a:buNone/>
            </a:pPr>
            <a:r>
              <a:rPr lang="en-US" b="1" dirty="0"/>
              <a:t>Why Active Learning?</a:t>
            </a:r>
          </a:p>
          <a:p>
            <a:pPr marL="0" indent="0">
              <a:buNone/>
            </a:pPr>
            <a:r>
              <a:rPr lang="en-US" sz="1600" dirty="0"/>
              <a:t>Research shows that active, social, contextual, engaging and student-owned learning experiences lead to better learning outcomes.</a:t>
            </a:r>
          </a:p>
          <a:p>
            <a:pPr marL="0" indent="0">
              <a:buNone/>
            </a:pPr>
            <a:r>
              <a:rPr lang="en-US" sz="1600" dirty="0"/>
              <a:t>We also know that students begin to lose their attention after about 10 minutes of lecture, so sequence your lesson to balance lectures and demonstrations with an activity. Ideally, for an hour long instruction session, 2-3 activities will help with student engagement.</a:t>
            </a:r>
          </a:p>
          <a:p>
            <a:pPr marL="0" indent="0">
              <a:buNone/>
            </a:pPr>
            <a:r>
              <a:rPr lang="en-US" sz="1600" dirty="0"/>
              <a:t>Furthermore, inclusive pedagogies included in this guide work beautifully in conjunction with engaged learning techniques to foster a sense of belonging among students.</a:t>
            </a:r>
          </a:p>
          <a:p>
            <a:pPr marL="0" indent="0">
              <a:buNone/>
            </a:pPr>
            <a:endParaRPr lang="en-US" sz="1600" dirty="0"/>
          </a:p>
          <a:p>
            <a:pPr marL="0" indent="0">
              <a:buNone/>
            </a:pPr>
            <a:endParaRPr lang="en-US" sz="1600" dirty="0"/>
          </a:p>
          <a:p>
            <a:pPr marL="0" indent="0">
              <a:buNone/>
            </a:pPr>
            <a:r>
              <a:rPr lang="en-US" sz="1300" dirty="0"/>
              <a:t>Hicks, A., &amp; </a:t>
            </a:r>
            <a:r>
              <a:rPr lang="en-US" sz="1300" dirty="0" err="1"/>
              <a:t>Sinkinson</a:t>
            </a:r>
            <a:r>
              <a:rPr lang="en-US" sz="1300" dirty="0"/>
              <a:t>, C. (2021). </a:t>
            </a:r>
            <a:r>
              <a:rPr lang="en-US" sz="1300" i="1" dirty="0"/>
              <a:t>Participation and Presence: Interrogating Active Learning</a:t>
            </a:r>
            <a:r>
              <a:rPr lang="en-US" sz="1300" dirty="0"/>
              <a:t>. portal: Libraries and the Academy 21(4), 749-771. https://doi.org/10.1353/pla.2021.0040.</a:t>
            </a:r>
          </a:p>
        </p:txBody>
      </p:sp>
    </p:spTree>
    <p:extLst>
      <p:ext uri="{BB962C8B-B14F-4D97-AF65-F5344CB8AC3E}">
        <p14:creationId xmlns:p14="http://schemas.microsoft.com/office/powerpoint/2010/main" val="2173545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C3A81-4B55-44F3-AFC0-A96CF783DF72}"/>
              </a:ext>
            </a:extLst>
          </p:cNvPr>
          <p:cNvSpPr>
            <a:spLocks noGrp="1"/>
          </p:cNvSpPr>
          <p:nvPr>
            <p:ph type="title"/>
          </p:nvPr>
        </p:nvSpPr>
        <p:spPr>
          <a:xfrm>
            <a:off x="677334" y="609600"/>
            <a:ext cx="6134527" cy="564859"/>
          </a:xfrm>
        </p:spPr>
        <p:txBody>
          <a:bodyPr>
            <a:normAutofit fontScale="90000"/>
          </a:bodyPr>
          <a:lstStyle/>
          <a:p>
            <a:r>
              <a:rPr lang="en-US" b="1" dirty="0">
                <a:solidFill>
                  <a:schemeClr val="tx1"/>
                </a:solidFill>
              </a:rPr>
              <a:t>Inclusive Pedagogies Reflection</a:t>
            </a:r>
            <a:br>
              <a:rPr lang="en-US" dirty="0"/>
            </a:br>
            <a:endParaRPr lang="en-US" dirty="0"/>
          </a:p>
        </p:txBody>
      </p:sp>
      <p:sp>
        <p:nvSpPr>
          <p:cNvPr id="3" name="Content Placeholder 2">
            <a:extLst>
              <a:ext uri="{FF2B5EF4-FFF2-40B4-BE49-F238E27FC236}">
                <a16:creationId xmlns:a16="http://schemas.microsoft.com/office/drawing/2014/main" id="{6B87E7EA-979D-443B-8285-B9C67AE39BC2}"/>
              </a:ext>
            </a:extLst>
          </p:cNvPr>
          <p:cNvSpPr>
            <a:spLocks noGrp="1"/>
          </p:cNvSpPr>
          <p:nvPr>
            <p:ph idx="1"/>
          </p:nvPr>
        </p:nvSpPr>
        <p:spPr>
          <a:xfrm>
            <a:off x="677334" y="1342239"/>
            <a:ext cx="7778769" cy="5251508"/>
          </a:xfrm>
          <a:ln w="38100">
            <a:solidFill>
              <a:srgbClr val="FFC000"/>
            </a:solidFill>
          </a:ln>
        </p:spPr>
        <p:txBody>
          <a:bodyPr>
            <a:normAutofit fontScale="55000" lnSpcReduction="20000"/>
          </a:bodyPr>
          <a:lstStyle/>
          <a:p>
            <a:pPr marL="0" indent="0">
              <a:buNone/>
            </a:pPr>
            <a:r>
              <a:rPr lang="en-US" b="1" dirty="0"/>
              <a:t>Incorporating inclusive pedagogy requires intentionality and reflection.</a:t>
            </a:r>
            <a:endParaRPr lang="en-US" dirty="0"/>
          </a:p>
          <a:p>
            <a:pPr marL="0" indent="0">
              <a:buNone/>
            </a:pPr>
            <a:r>
              <a:rPr lang="en-US" dirty="0"/>
              <a:t>Self-Reflection</a:t>
            </a:r>
          </a:p>
          <a:p>
            <a:r>
              <a:rPr lang="en-US" dirty="0"/>
              <a:t>Identify own background, biases, educational and cultural experiences (see Culturally Responsive worksheet)</a:t>
            </a:r>
          </a:p>
          <a:p>
            <a:r>
              <a:rPr lang="en-US" dirty="0"/>
              <a:t>Write personal statement about who you are and your own inclusivity statement for use in classroom introductions</a:t>
            </a:r>
          </a:p>
          <a:p>
            <a:pPr marL="0" indent="0">
              <a:buNone/>
            </a:pPr>
            <a:r>
              <a:rPr lang="en-US" dirty="0"/>
              <a:t>Instructor Communication</a:t>
            </a:r>
          </a:p>
          <a:p>
            <a:r>
              <a:rPr lang="en-US" dirty="0"/>
              <a:t>Ask about class dynamics and accommodations</a:t>
            </a:r>
          </a:p>
          <a:p>
            <a:r>
              <a:rPr lang="en-US" dirty="0"/>
              <a:t>Ask if using inclusive pedagogies in class</a:t>
            </a:r>
          </a:p>
          <a:p>
            <a:r>
              <a:rPr lang="en-US" dirty="0"/>
              <a:t>Ask about course assignments and topics students are exploring</a:t>
            </a:r>
          </a:p>
          <a:p>
            <a:pPr marL="0" indent="0">
              <a:buNone/>
            </a:pPr>
            <a:r>
              <a:rPr lang="en-US" dirty="0"/>
              <a:t>Class Content Considerations</a:t>
            </a:r>
          </a:p>
          <a:p>
            <a:r>
              <a:rPr lang="en-US" dirty="0"/>
              <a:t>Identify databases in your subject area that provide diverse perspectives</a:t>
            </a:r>
          </a:p>
          <a:p>
            <a:r>
              <a:rPr lang="en-US" dirty="0"/>
              <a:t>Think of diverse examples to use in search strategies</a:t>
            </a:r>
          </a:p>
          <a:p>
            <a:r>
              <a:rPr lang="en-US" dirty="0"/>
              <a:t>Discussing critical questions of authority and exclusion in sources</a:t>
            </a:r>
          </a:p>
          <a:p>
            <a:r>
              <a:rPr lang="en-US" dirty="0"/>
              <a:t>Familiarize yourself with active learning techniques that you are comfortable delivering to make session student empowering</a:t>
            </a:r>
          </a:p>
          <a:p>
            <a:r>
              <a:rPr lang="en-US" dirty="0"/>
              <a:t>Build formative assessments into session to ensure that all students are learning content</a:t>
            </a:r>
          </a:p>
          <a:p>
            <a:pPr marL="0" indent="0">
              <a:buNone/>
            </a:pPr>
            <a:r>
              <a:rPr lang="en-US" dirty="0"/>
              <a:t>Classroom Management</a:t>
            </a:r>
          </a:p>
          <a:p>
            <a:r>
              <a:rPr lang="en-US" dirty="0"/>
              <a:t>Introduce self, including own experiences and positions</a:t>
            </a:r>
          </a:p>
          <a:p>
            <a:r>
              <a:rPr lang="en-US" dirty="0"/>
              <a:t>Ask students what they find challenging about library research</a:t>
            </a:r>
          </a:p>
          <a:p>
            <a:r>
              <a:rPr lang="en-US" dirty="0"/>
              <a:t>Use inclusive language and pronouns; call students by name when possible</a:t>
            </a:r>
          </a:p>
          <a:p>
            <a:r>
              <a:rPr lang="en-US" dirty="0"/>
              <a:t>Reduce use of library jargon</a:t>
            </a:r>
          </a:p>
          <a:p>
            <a:r>
              <a:rPr lang="en-US" dirty="0"/>
              <a:t>Be prepared to pivot if inclusive topics become problematic for the students</a:t>
            </a:r>
          </a:p>
          <a:p>
            <a:r>
              <a:rPr lang="en-US" dirty="0"/>
              <a:t>Offer ways to obtain research help after the class session</a:t>
            </a:r>
          </a:p>
          <a:p>
            <a:endParaRPr lang="en-US" dirty="0"/>
          </a:p>
        </p:txBody>
      </p:sp>
    </p:spTree>
    <p:extLst>
      <p:ext uri="{BB962C8B-B14F-4D97-AF65-F5344CB8AC3E}">
        <p14:creationId xmlns:p14="http://schemas.microsoft.com/office/powerpoint/2010/main" val="2254081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66D6B-9B20-4E1A-9590-066C11D5D004}"/>
              </a:ext>
            </a:extLst>
          </p:cNvPr>
          <p:cNvSpPr>
            <a:spLocks noGrp="1"/>
          </p:cNvSpPr>
          <p:nvPr>
            <p:ph type="title"/>
          </p:nvPr>
        </p:nvSpPr>
        <p:spPr>
          <a:xfrm>
            <a:off x="677334" y="226611"/>
            <a:ext cx="4414783" cy="590026"/>
          </a:xfrm>
        </p:spPr>
        <p:txBody>
          <a:bodyPr>
            <a:normAutofit fontScale="90000"/>
          </a:bodyPr>
          <a:lstStyle/>
          <a:p>
            <a:r>
              <a:rPr lang="en-US" dirty="0">
                <a:solidFill>
                  <a:schemeClr val="tx1"/>
                </a:solidFill>
              </a:rPr>
              <a:t>Post-session Reflection</a:t>
            </a:r>
          </a:p>
        </p:txBody>
      </p:sp>
      <p:sp>
        <p:nvSpPr>
          <p:cNvPr id="3" name="Content Placeholder 2">
            <a:extLst>
              <a:ext uri="{FF2B5EF4-FFF2-40B4-BE49-F238E27FC236}">
                <a16:creationId xmlns:a16="http://schemas.microsoft.com/office/drawing/2014/main" id="{6116B83B-1D56-4BBF-9BA3-68D4AE5EFBCC}"/>
              </a:ext>
            </a:extLst>
          </p:cNvPr>
          <p:cNvSpPr>
            <a:spLocks noGrp="1"/>
          </p:cNvSpPr>
          <p:nvPr>
            <p:ph idx="1"/>
          </p:nvPr>
        </p:nvSpPr>
        <p:spPr>
          <a:xfrm>
            <a:off x="677334" y="1098958"/>
            <a:ext cx="8458277" cy="5192785"/>
          </a:xfrm>
          <a:ln w="38100">
            <a:solidFill>
              <a:srgbClr val="FFC000"/>
            </a:solidFill>
          </a:ln>
        </p:spPr>
        <p:txBody>
          <a:bodyPr>
            <a:normAutofit fontScale="62500" lnSpcReduction="20000"/>
          </a:bodyPr>
          <a:lstStyle/>
          <a:p>
            <a:r>
              <a:rPr lang="en-US" dirty="0"/>
              <a:t>Did I reflect on my privilege, biases and assumptions?</a:t>
            </a:r>
          </a:p>
          <a:p>
            <a:r>
              <a:rPr lang="en-US" dirty="0"/>
              <a:t>Did I communicate with the course instructor regarding inclusion in their classroom? Were there ability or language concerns?</a:t>
            </a:r>
          </a:p>
          <a:p>
            <a:r>
              <a:rPr lang="en-US" dirty="0"/>
              <a:t>Did I introduce myself? Did I share an inclusion statement with the class?</a:t>
            </a:r>
          </a:p>
          <a:p>
            <a:r>
              <a:rPr lang="en-US" dirty="0"/>
              <a:t>Did I allow time for students’ concerns and values to be heard?</a:t>
            </a:r>
          </a:p>
          <a:p>
            <a:r>
              <a:rPr lang="en-US" dirty="0"/>
              <a:t>Did I establish trust so the students felt safe to share out?</a:t>
            </a:r>
          </a:p>
          <a:p>
            <a:r>
              <a:rPr lang="en-US" dirty="0"/>
              <a:t>Did I try to gauge students’ prior knowledge?</a:t>
            </a:r>
          </a:p>
          <a:p>
            <a:r>
              <a:rPr lang="en-US" dirty="0"/>
              <a:t>Did I explain jargon?</a:t>
            </a:r>
          </a:p>
          <a:p>
            <a:r>
              <a:rPr lang="en-US" dirty="0"/>
              <a:t>Did I use inclusive examples?</a:t>
            </a:r>
          </a:p>
          <a:p>
            <a:r>
              <a:rPr lang="en-US" dirty="0"/>
              <a:t>Did I use multiple modes of content representation (verbal, visual, physical or electronic handouts)?</a:t>
            </a:r>
          </a:p>
          <a:p>
            <a:r>
              <a:rPr lang="en-US" dirty="0"/>
              <a:t>Were critical information literacy topics introduced and/or discussed? If so, how were difficult conversations or controversies handled?</a:t>
            </a:r>
          </a:p>
          <a:p>
            <a:r>
              <a:rPr lang="en-US" dirty="0"/>
              <a:t>How was privilege present in the room? Were discussions, participation, group activities and topics selected equitable?</a:t>
            </a:r>
          </a:p>
          <a:p>
            <a:r>
              <a:rPr lang="en-US" dirty="0"/>
              <a:t>Did I use active learning? Which techniques were effective; which fell flat? Something to try differently next time:</a:t>
            </a:r>
          </a:p>
          <a:p>
            <a:r>
              <a:rPr lang="en-US" dirty="0"/>
              <a:t>Did I incorporate “spot checking”, formative, assessments?</a:t>
            </a:r>
          </a:p>
          <a:p>
            <a:r>
              <a:rPr lang="en-US" dirty="0"/>
              <a:t>Did I allow time for student questions?</a:t>
            </a:r>
          </a:p>
          <a:p>
            <a:r>
              <a:rPr lang="en-US" dirty="0"/>
              <a:t>Did I offer to the instructor to add library resources to the course to make research easier for the students?</a:t>
            </a:r>
          </a:p>
          <a:p>
            <a:r>
              <a:rPr lang="en-US" dirty="0"/>
              <a:t>Did I share my experience with fellow librarians, consult with supervisor or the instruction librarian?  Would such debriefing be helpful?</a:t>
            </a:r>
          </a:p>
          <a:p>
            <a:pPr marL="0" indent="0">
              <a:buNone/>
            </a:pPr>
            <a:endParaRPr lang="en-US" dirty="0"/>
          </a:p>
          <a:p>
            <a:pPr marL="0" indent="0">
              <a:buNone/>
            </a:pPr>
            <a:r>
              <a:rPr lang="en-US" dirty="0"/>
              <a:t>Prescott, M.K. (2016). </a:t>
            </a:r>
            <a:r>
              <a:rPr lang="en-US" i="1" dirty="0"/>
              <a:t>Using Personal Reflection to Incorporate Antiracist Pedagogy in Library Instruction</a:t>
            </a:r>
            <a:r>
              <a:rPr lang="en-US" dirty="0"/>
              <a:t>. In N. </a:t>
            </a:r>
            <a:r>
              <a:rPr lang="en-US" dirty="0" err="1"/>
              <a:t>Pagowsky</a:t>
            </a:r>
            <a:r>
              <a:rPr lang="en-US" dirty="0"/>
              <a:t> &amp; K. McElroy (Eds.) Critical library pedagogy handbook (pp. 217-221). Chicago, IL: Association of College and Research Libraries.</a:t>
            </a:r>
          </a:p>
          <a:p>
            <a:endParaRPr lang="en-US" dirty="0"/>
          </a:p>
        </p:txBody>
      </p:sp>
    </p:spTree>
    <p:extLst>
      <p:ext uri="{BB962C8B-B14F-4D97-AF65-F5344CB8AC3E}">
        <p14:creationId xmlns:p14="http://schemas.microsoft.com/office/powerpoint/2010/main" val="4144839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47A5-55D4-4695-A985-80D6045D5B88}"/>
              </a:ext>
            </a:extLst>
          </p:cNvPr>
          <p:cNvSpPr>
            <a:spLocks noGrp="1"/>
          </p:cNvSpPr>
          <p:nvPr>
            <p:ph type="title"/>
          </p:nvPr>
        </p:nvSpPr>
        <p:spPr>
          <a:xfrm>
            <a:off x="677332" y="1249646"/>
            <a:ext cx="8575724" cy="640360"/>
          </a:xfrm>
        </p:spPr>
        <p:txBody>
          <a:bodyPr>
            <a:normAutofit/>
          </a:bodyPr>
          <a:lstStyle/>
          <a:p>
            <a:r>
              <a:rPr lang="en-US" dirty="0">
                <a:solidFill>
                  <a:schemeClr val="tx1"/>
                </a:solidFill>
              </a:rPr>
              <a:t>Teacher training workshops for librarians</a:t>
            </a:r>
          </a:p>
        </p:txBody>
      </p:sp>
      <p:sp>
        <p:nvSpPr>
          <p:cNvPr id="3" name="Content Placeholder 2">
            <a:extLst>
              <a:ext uri="{FF2B5EF4-FFF2-40B4-BE49-F238E27FC236}">
                <a16:creationId xmlns:a16="http://schemas.microsoft.com/office/drawing/2014/main" id="{B40F4C6A-A27C-4404-B33A-1ACFA7CFA5D7}"/>
              </a:ext>
            </a:extLst>
          </p:cNvPr>
          <p:cNvSpPr>
            <a:spLocks noGrp="1"/>
          </p:cNvSpPr>
          <p:nvPr>
            <p:ph idx="1"/>
          </p:nvPr>
        </p:nvSpPr>
        <p:spPr>
          <a:xfrm>
            <a:off x="1809155" y="2418127"/>
            <a:ext cx="6312077" cy="2549868"/>
          </a:xfrm>
          <a:ln w="38100">
            <a:solidFill>
              <a:srgbClr val="FFC000"/>
            </a:solidFill>
          </a:ln>
        </p:spPr>
        <p:txBody>
          <a:bodyPr>
            <a:normAutofit/>
          </a:bodyPr>
          <a:lstStyle/>
          <a:p>
            <a:pPr>
              <a:buFont typeface="+mj-lt"/>
              <a:buAutoNum type="arabicPeriod"/>
            </a:pPr>
            <a:r>
              <a:rPr lang="en-US" sz="2400" dirty="0"/>
              <a:t>Lesson planning using instructional design </a:t>
            </a:r>
          </a:p>
          <a:p>
            <a:pPr>
              <a:buFont typeface="+mj-lt"/>
              <a:buAutoNum type="arabicPeriod"/>
            </a:pPr>
            <a:r>
              <a:rPr lang="en-US" sz="2400" dirty="0"/>
              <a:t>Engaged learning techniques</a:t>
            </a:r>
          </a:p>
          <a:p>
            <a:pPr>
              <a:buFont typeface="+mj-lt"/>
              <a:buAutoNum type="arabicPeriod"/>
            </a:pPr>
            <a:r>
              <a:rPr lang="en-US" sz="2400" dirty="0"/>
              <a:t>Accessibility for LibGuides</a:t>
            </a:r>
          </a:p>
          <a:p>
            <a:pPr>
              <a:buFont typeface="+mj-lt"/>
              <a:buAutoNum type="arabicPeriod"/>
            </a:pPr>
            <a:r>
              <a:rPr lang="en-US" sz="2400" dirty="0"/>
              <a:t>Culturally Responsive Teaching</a:t>
            </a:r>
          </a:p>
          <a:p>
            <a:pPr>
              <a:buFont typeface="+mj-lt"/>
              <a:buAutoNum type="arabicPeriod"/>
            </a:pPr>
            <a:r>
              <a:rPr lang="en-US" sz="2400" dirty="0"/>
              <a:t>Inclusive Pedagogies</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063234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EFC577-ED06-43C0-885C-5BE70C1F4E93}"/>
              </a:ext>
            </a:extLst>
          </p:cNvPr>
          <p:cNvSpPr>
            <a:spLocks noGrp="1"/>
          </p:cNvSpPr>
          <p:nvPr>
            <p:ph type="title"/>
          </p:nvPr>
        </p:nvSpPr>
        <p:spPr>
          <a:xfrm>
            <a:off x="3684109" y="622126"/>
            <a:ext cx="2805833" cy="646331"/>
          </a:xfrm>
          <a:prstGeom prst="rect">
            <a:avLst/>
          </a:prstGeom>
        </p:spPr>
        <p:txBody>
          <a:bodyPr wrap="none">
            <a:spAutoFit/>
          </a:bodyPr>
          <a:lstStyle/>
          <a:p>
            <a:r>
              <a:rPr lang="en-US" sz="3600" dirty="0">
                <a:solidFill>
                  <a:schemeClr val="tx1"/>
                </a:solidFill>
              </a:rPr>
              <a:t>What’s next?</a:t>
            </a:r>
          </a:p>
        </p:txBody>
      </p:sp>
      <p:sp>
        <p:nvSpPr>
          <p:cNvPr id="7" name="Rectangle 6">
            <a:extLst>
              <a:ext uri="{FF2B5EF4-FFF2-40B4-BE49-F238E27FC236}">
                <a16:creationId xmlns:a16="http://schemas.microsoft.com/office/drawing/2014/main" id="{19D802C1-48B5-4451-8EB3-A9056E66FEB0}"/>
              </a:ext>
            </a:extLst>
          </p:cNvPr>
          <p:cNvSpPr/>
          <p:nvPr/>
        </p:nvSpPr>
        <p:spPr>
          <a:xfrm>
            <a:off x="1377962" y="1683975"/>
            <a:ext cx="7418126" cy="4154984"/>
          </a:xfrm>
          <a:prstGeom prst="rect">
            <a:avLst/>
          </a:prstGeom>
          <a:ln w="38100">
            <a:solidFill>
              <a:srgbClr val="FFC000"/>
            </a:solidFill>
          </a:ln>
        </p:spPr>
        <p:txBody>
          <a:bodyPr wrap="square">
            <a:spAutoFit/>
          </a:bodyPr>
          <a:lstStyle/>
          <a:p>
            <a:pPr marL="285750" indent="-285750">
              <a:buFont typeface="Arial" panose="020B0604020202020204" pitchFamily="34" charset="0"/>
              <a:buChar char="•"/>
            </a:pPr>
            <a:r>
              <a:rPr lang="en-US" sz="2400" dirty="0"/>
              <a:t>Workshop time for librarians to apply:</a:t>
            </a:r>
          </a:p>
          <a:p>
            <a:pPr marL="742950" lvl="1" indent="-285750">
              <a:buFont typeface="Arial" panose="020B0604020202020204" pitchFamily="34" charset="0"/>
              <a:buChar char="•"/>
            </a:pPr>
            <a:r>
              <a:rPr lang="en-US" sz="2400" dirty="0"/>
              <a:t>inclusive pedagogies into lesson plans</a:t>
            </a:r>
          </a:p>
          <a:p>
            <a:pPr marL="742950" lvl="1" indent="-285750">
              <a:buFont typeface="Arial" panose="020B0604020202020204" pitchFamily="34" charset="0"/>
              <a:buChar char="•"/>
            </a:pPr>
            <a:r>
              <a:rPr lang="en-US" sz="2400" dirty="0"/>
              <a:t>active learning techniques into teaching</a:t>
            </a:r>
          </a:p>
          <a:p>
            <a:pPr marL="742950" lvl="1" indent="-285750">
              <a:buFont typeface="Arial" panose="020B0604020202020204" pitchFamily="34" charset="0"/>
              <a:buChar char="•"/>
            </a:pPr>
            <a:r>
              <a:rPr lang="en-US" sz="2400" dirty="0"/>
              <a:t>accessibility to LibGuides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Individual consultations with Instruction Librarian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Library instruction sharing workshop:</a:t>
            </a:r>
          </a:p>
          <a:p>
            <a:pPr marL="742950" lvl="1" indent="-285750">
              <a:buFont typeface="Arial" panose="020B0604020202020204" pitchFamily="34" charset="0"/>
              <a:buChar char="•"/>
            </a:pPr>
            <a:r>
              <a:rPr lang="en-US" sz="2400" dirty="0"/>
              <a:t>What did you try?</a:t>
            </a:r>
          </a:p>
          <a:p>
            <a:pPr marL="742950" lvl="1" indent="-285750">
              <a:buFont typeface="Arial" panose="020B0604020202020204" pitchFamily="34" charset="0"/>
              <a:buChar char="•"/>
            </a:pPr>
            <a:r>
              <a:rPr lang="en-US" sz="2400" dirty="0"/>
              <a:t>What worked, what didn’t?</a:t>
            </a:r>
          </a:p>
          <a:p>
            <a:pPr marL="742950" lvl="1" indent="-285750">
              <a:buFont typeface="Arial" panose="020B0604020202020204" pitchFamily="34" charset="0"/>
              <a:buChar char="•"/>
            </a:pPr>
            <a:r>
              <a:rPr lang="en-US" sz="2400" dirty="0"/>
              <a:t>Teaching reflection worksheet </a:t>
            </a:r>
          </a:p>
        </p:txBody>
      </p:sp>
    </p:spTree>
    <p:extLst>
      <p:ext uri="{BB962C8B-B14F-4D97-AF65-F5344CB8AC3E}">
        <p14:creationId xmlns:p14="http://schemas.microsoft.com/office/powerpoint/2010/main" val="4872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56460" y="1382610"/>
            <a:ext cx="4409742" cy="3186768"/>
          </a:xfrm>
        </p:spPr>
        <p:txBody>
          <a:bodyPr>
            <a:noAutofit/>
          </a:bodyPr>
          <a:lstStyle/>
          <a:p>
            <a:pPr algn="ctr"/>
            <a:r>
              <a:rPr lang="en-US" sz="5400" dirty="0"/>
              <a:t>Thank you!</a:t>
            </a:r>
          </a:p>
          <a:p>
            <a:pPr algn="ctr"/>
            <a:endParaRPr lang="en-US" dirty="0"/>
          </a:p>
          <a:p>
            <a:pPr algn="ctr"/>
            <a:r>
              <a:rPr lang="en-US" dirty="0"/>
              <a:t>Christine Mueller, MEd, MLIS</a:t>
            </a:r>
          </a:p>
          <a:p>
            <a:pPr algn="ctr"/>
            <a:r>
              <a:rPr lang="en-US" dirty="0"/>
              <a:t>Instruction &amp; Reference Librarian</a:t>
            </a:r>
          </a:p>
          <a:p>
            <a:pPr algn="ctr"/>
            <a:r>
              <a:rPr lang="en-US" dirty="0"/>
              <a:t>Xavier University Library</a:t>
            </a:r>
          </a:p>
          <a:p>
            <a:pPr algn="ctr"/>
            <a:r>
              <a:rPr lang="en-US" dirty="0"/>
              <a:t>muellerc@xavier.edu</a:t>
            </a:r>
          </a:p>
          <a:p>
            <a:pPr algn="ctr"/>
            <a:endParaRPr lang="en-US" sz="5400" dirty="0"/>
          </a:p>
        </p:txBody>
      </p:sp>
      <p:pic>
        <p:nvPicPr>
          <p:cNvPr id="4" name="Picture 3">
            <a:extLst>
              <a:ext uri="{FF2B5EF4-FFF2-40B4-BE49-F238E27FC236}">
                <a16:creationId xmlns:a16="http://schemas.microsoft.com/office/drawing/2014/main" id="{6815E0FB-20D4-41AD-9BAB-176F3D91A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2370" y="5013995"/>
            <a:ext cx="1597922" cy="1596075"/>
          </a:xfrm>
          <a:prstGeom prst="rect">
            <a:avLst/>
          </a:prstGeom>
        </p:spPr>
      </p:pic>
    </p:spTree>
    <p:extLst>
      <p:ext uri="{BB962C8B-B14F-4D97-AF65-F5344CB8AC3E}">
        <p14:creationId xmlns:p14="http://schemas.microsoft.com/office/powerpoint/2010/main" val="217577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5C487-3ACC-49A0-93EA-0E5C74079264}"/>
              </a:ext>
            </a:extLst>
          </p:cNvPr>
          <p:cNvSpPr>
            <a:spLocks noGrp="1"/>
          </p:cNvSpPr>
          <p:nvPr>
            <p:ph type="title"/>
          </p:nvPr>
        </p:nvSpPr>
        <p:spPr>
          <a:xfrm>
            <a:off x="677334" y="609600"/>
            <a:ext cx="6570754" cy="715861"/>
          </a:xfrm>
        </p:spPr>
        <p:txBody>
          <a:bodyPr/>
          <a:lstStyle/>
          <a:p>
            <a:r>
              <a:rPr lang="en-US" dirty="0">
                <a:solidFill>
                  <a:schemeClr val="tx1"/>
                </a:solidFill>
              </a:rPr>
              <a:t>Abstract</a:t>
            </a:r>
          </a:p>
        </p:txBody>
      </p:sp>
      <p:sp>
        <p:nvSpPr>
          <p:cNvPr id="3" name="Content Placeholder 2">
            <a:extLst>
              <a:ext uri="{FF2B5EF4-FFF2-40B4-BE49-F238E27FC236}">
                <a16:creationId xmlns:a16="http://schemas.microsoft.com/office/drawing/2014/main" id="{D69A89B2-4BF0-461F-815E-FC69D106932C}"/>
              </a:ext>
            </a:extLst>
          </p:cNvPr>
          <p:cNvSpPr>
            <a:spLocks noGrp="1"/>
          </p:cNvSpPr>
          <p:nvPr>
            <p:ph idx="1"/>
          </p:nvPr>
        </p:nvSpPr>
        <p:spPr>
          <a:xfrm>
            <a:off x="677334" y="2070179"/>
            <a:ext cx="8420225" cy="3199405"/>
          </a:xfrm>
          <a:ln w="38100">
            <a:solidFill>
              <a:srgbClr val="FFC000"/>
            </a:solidFill>
          </a:ln>
        </p:spPr>
        <p:txBody>
          <a:bodyPr>
            <a:normAutofit/>
          </a:bodyPr>
          <a:lstStyle/>
          <a:p>
            <a:pPr marL="0" indent="0">
              <a:buNone/>
            </a:pPr>
            <a:r>
              <a:rPr lang="en-US" sz="2000" dirty="0"/>
              <a:t>Grow your teaching practices to new heights! Learn how a librarian training program sprouted from an inclusive pedagogies project and bloomed into library instruction workshops for teaching librarians. Using a LibGuide on inclusive pedagogies as the focus, attendees will be shown tools to develop best practices in library instruction sessions for incorporating multiple inclusive pedagogies, as well as how these practices work in tandem with active learning strategies. Learn how to strengthen your own instructional design practices and grow a librarian training program that applies inclusive pedagogies to foster engagement and belonging in the classroom. </a:t>
            </a:r>
          </a:p>
        </p:txBody>
      </p:sp>
    </p:spTree>
    <p:extLst>
      <p:ext uri="{BB962C8B-B14F-4D97-AF65-F5344CB8AC3E}">
        <p14:creationId xmlns:p14="http://schemas.microsoft.com/office/powerpoint/2010/main" val="85902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5EEE-758B-4A25-9624-34DD32C6C0CE}"/>
              </a:ext>
            </a:extLst>
          </p:cNvPr>
          <p:cNvSpPr>
            <a:spLocks noGrp="1"/>
          </p:cNvSpPr>
          <p:nvPr>
            <p:ph type="title"/>
          </p:nvPr>
        </p:nvSpPr>
        <p:spPr>
          <a:xfrm>
            <a:off x="642339" y="418719"/>
            <a:ext cx="1706005" cy="528204"/>
          </a:xfrm>
        </p:spPr>
        <p:txBody>
          <a:bodyPr>
            <a:noAutofit/>
          </a:bodyPr>
          <a:lstStyle/>
          <a:p>
            <a:r>
              <a:rPr lang="en-US" dirty="0">
                <a:solidFill>
                  <a:schemeClr val="tx1"/>
                </a:solidFill>
              </a:rPr>
              <a:t>Outline</a:t>
            </a:r>
          </a:p>
        </p:txBody>
      </p:sp>
      <p:sp>
        <p:nvSpPr>
          <p:cNvPr id="6" name="Rectangle 5">
            <a:extLst>
              <a:ext uri="{FF2B5EF4-FFF2-40B4-BE49-F238E27FC236}">
                <a16:creationId xmlns:a16="http://schemas.microsoft.com/office/drawing/2014/main" id="{77CB727A-7693-4EF4-A172-99BF031147EC}"/>
              </a:ext>
            </a:extLst>
          </p:cNvPr>
          <p:cNvSpPr/>
          <p:nvPr/>
        </p:nvSpPr>
        <p:spPr>
          <a:xfrm>
            <a:off x="793341" y="1456171"/>
            <a:ext cx="7033588" cy="4365106"/>
          </a:xfrm>
          <a:prstGeom prst="rect">
            <a:avLst/>
          </a:prstGeom>
          <a:ln w="38100">
            <a:solidFill>
              <a:srgbClr val="FFC000"/>
            </a:solidFill>
          </a:ln>
        </p:spPr>
        <p:txBody>
          <a:bodyPr wrap="square">
            <a:spAutoFit/>
          </a:bodyPr>
          <a:lstStyle/>
          <a:p>
            <a:pPr marL="342900" marR="0" lvl="0" indent="-342900">
              <a:lnSpc>
                <a:spcPct val="107000"/>
              </a:lnSpc>
              <a:spcBef>
                <a:spcPts val="0"/>
              </a:spcBef>
              <a:spcAft>
                <a:spcPts val="80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Overview of presentation </a:t>
            </a:r>
          </a:p>
          <a:p>
            <a:pPr marL="342900" marR="0" lvl="0" indent="-342900">
              <a:lnSpc>
                <a:spcPct val="107000"/>
              </a:lnSpc>
              <a:spcBef>
                <a:spcPts val="0"/>
              </a:spcBef>
              <a:spcAft>
                <a:spcPts val="80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How librarian training initiative started “Workshops” </a:t>
            </a:r>
          </a:p>
          <a:p>
            <a:pPr marL="342900" marR="0" lvl="0" indent="-342900">
              <a:lnSpc>
                <a:spcPct val="107000"/>
              </a:lnSpc>
              <a:spcBef>
                <a:spcPts val="0"/>
              </a:spcBef>
              <a:spcAft>
                <a:spcPts val="80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Faculty Learning Community on UDL. LibGuide created as training tool</a:t>
            </a:r>
          </a:p>
          <a:p>
            <a:pPr marL="342900" marR="0" lvl="0" indent="-342900">
              <a:lnSpc>
                <a:spcPct val="107000"/>
              </a:lnSpc>
              <a:spcBef>
                <a:spcPts val="0"/>
              </a:spcBef>
              <a:spcAft>
                <a:spcPts val="80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Define inclusive pedagogies</a:t>
            </a:r>
          </a:p>
          <a:p>
            <a:pPr marL="342900" marR="0" lvl="0" indent="-342900">
              <a:lnSpc>
                <a:spcPct val="107000"/>
              </a:lnSpc>
              <a:spcBef>
                <a:spcPts val="0"/>
              </a:spcBef>
              <a:spcAft>
                <a:spcPts val="80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LibGuide evolved from simply UDL into inclusive pedagogies</a:t>
            </a:r>
          </a:p>
          <a:p>
            <a:pPr marL="342900" marR="0" lvl="0" indent="-342900">
              <a:lnSpc>
                <a:spcPct val="107000"/>
              </a:lnSpc>
              <a:spcBef>
                <a:spcPts val="0"/>
              </a:spcBef>
              <a:spcAft>
                <a:spcPts val="80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Description of each pedagogy</a:t>
            </a:r>
          </a:p>
          <a:p>
            <a:pPr marL="342900" marR="0" lvl="0" indent="-342900">
              <a:lnSpc>
                <a:spcPct val="107000"/>
              </a:lnSpc>
              <a:spcBef>
                <a:spcPts val="0"/>
              </a:spcBef>
              <a:spcAft>
                <a:spcPts val="80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Engaged Learning works in tandem with inclusive pedagogies</a:t>
            </a:r>
          </a:p>
          <a:p>
            <a:pPr marL="342900" marR="0" lvl="0" indent="-342900">
              <a:lnSpc>
                <a:spcPct val="107000"/>
              </a:lnSpc>
              <a:spcBef>
                <a:spcPts val="0"/>
              </a:spcBef>
              <a:spcAft>
                <a:spcPts val="80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Instructional Design reflection worksheet</a:t>
            </a:r>
          </a:p>
          <a:p>
            <a:pPr marL="342900" marR="0" lvl="0" indent="-342900">
              <a:lnSpc>
                <a:spcPct val="107000"/>
              </a:lnSpc>
              <a:spcBef>
                <a:spcPts val="0"/>
              </a:spcBef>
              <a:spcAft>
                <a:spcPts val="80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Post-reflection after teaching a session</a:t>
            </a:r>
          </a:p>
          <a:p>
            <a:pPr marL="342900" marR="0" lvl="0" indent="-342900">
              <a:lnSpc>
                <a:spcPct val="107000"/>
              </a:lnSpc>
              <a:spcBef>
                <a:spcPts val="0"/>
              </a:spcBef>
              <a:spcAft>
                <a:spcPts val="80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LibGuide evolved into training course for instruction librarians</a:t>
            </a:r>
          </a:p>
          <a:p>
            <a:pPr marL="342900" marR="0" lvl="0" indent="-342900">
              <a:lnSpc>
                <a:spcPct val="107000"/>
              </a:lnSpc>
              <a:spcBef>
                <a:spcPts val="0"/>
              </a:spcBef>
              <a:spcAft>
                <a:spcPts val="800"/>
              </a:spcAft>
              <a:buFont typeface="+mj-lt"/>
              <a:buAutoNum type="arabicPeriod"/>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What’s Next</a:t>
            </a:r>
          </a:p>
        </p:txBody>
      </p:sp>
    </p:spTree>
    <p:extLst>
      <p:ext uri="{BB962C8B-B14F-4D97-AF65-F5344CB8AC3E}">
        <p14:creationId xmlns:p14="http://schemas.microsoft.com/office/powerpoint/2010/main" val="2313956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58A3E-40E8-4FA8-AD0B-769849365324}"/>
              </a:ext>
            </a:extLst>
          </p:cNvPr>
          <p:cNvSpPr>
            <a:spLocks noGrp="1"/>
          </p:cNvSpPr>
          <p:nvPr>
            <p:ph type="title"/>
          </p:nvPr>
        </p:nvSpPr>
        <p:spPr>
          <a:xfrm>
            <a:off x="677334" y="722335"/>
            <a:ext cx="4132661" cy="655529"/>
          </a:xfrm>
        </p:spPr>
        <p:txBody>
          <a:bodyPr/>
          <a:lstStyle/>
          <a:p>
            <a:r>
              <a:rPr lang="en-US" dirty="0">
                <a:solidFill>
                  <a:schemeClr val="tx1"/>
                </a:solidFill>
              </a:rPr>
              <a:t>Learning Outcomes</a:t>
            </a:r>
          </a:p>
        </p:txBody>
      </p:sp>
      <p:sp>
        <p:nvSpPr>
          <p:cNvPr id="3" name="Content Placeholder 2">
            <a:extLst>
              <a:ext uri="{FF2B5EF4-FFF2-40B4-BE49-F238E27FC236}">
                <a16:creationId xmlns:a16="http://schemas.microsoft.com/office/drawing/2014/main" id="{F6FA17C9-0814-4952-95E7-6C61B9B0F0A1}"/>
              </a:ext>
            </a:extLst>
          </p:cNvPr>
          <p:cNvSpPr>
            <a:spLocks noGrp="1"/>
          </p:cNvSpPr>
          <p:nvPr>
            <p:ph idx="1"/>
          </p:nvPr>
        </p:nvSpPr>
        <p:spPr>
          <a:xfrm>
            <a:off x="677334" y="2055834"/>
            <a:ext cx="7665000" cy="2746331"/>
          </a:xfrm>
          <a:ln w="38100">
            <a:solidFill>
              <a:srgbClr val="FFC000"/>
            </a:solidFill>
          </a:ln>
        </p:spPr>
        <p:txBody>
          <a:bodyPr>
            <a:normAutofit fontScale="92500" lnSpcReduction="10000"/>
          </a:bodyPr>
          <a:lstStyle/>
          <a:p>
            <a:pPr marL="0" indent="0">
              <a:buNone/>
            </a:pPr>
            <a:r>
              <a:rPr lang="en-US" dirty="0"/>
              <a:t> </a:t>
            </a:r>
            <a:r>
              <a:rPr lang="en-US" sz="2000" dirty="0"/>
              <a:t>1. Participants will learn how to develop and conduct a teacher 	training program for instruction librarians.</a:t>
            </a:r>
          </a:p>
          <a:p>
            <a:pPr marL="0" indent="0">
              <a:buNone/>
            </a:pPr>
            <a:endParaRPr lang="en-US" sz="2000" dirty="0"/>
          </a:p>
          <a:p>
            <a:pPr marL="0" indent="0">
              <a:buNone/>
            </a:pPr>
            <a:r>
              <a:rPr lang="en-US" sz="2000" dirty="0"/>
              <a:t>2. Participants will learn about a variety of inclusive pedagogies 	and how to apply them to library instruction lesson plans.</a:t>
            </a:r>
          </a:p>
          <a:p>
            <a:pPr marL="0" indent="0">
              <a:buNone/>
            </a:pPr>
            <a:endParaRPr lang="en-US" sz="2000" dirty="0"/>
          </a:p>
          <a:p>
            <a:pPr marL="0" indent="0">
              <a:buNone/>
            </a:pPr>
            <a:r>
              <a:rPr lang="en-US" sz="2000" dirty="0"/>
              <a:t>3. Participants will learn how active learning techniques promote 	belonging in the library instruction classroom.</a:t>
            </a:r>
          </a:p>
        </p:txBody>
      </p:sp>
    </p:spTree>
    <p:extLst>
      <p:ext uri="{BB962C8B-B14F-4D97-AF65-F5344CB8AC3E}">
        <p14:creationId xmlns:p14="http://schemas.microsoft.com/office/powerpoint/2010/main" val="2338831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44970-E29C-4D90-B754-7C5D19A31479}"/>
              </a:ext>
            </a:extLst>
          </p:cNvPr>
          <p:cNvSpPr>
            <a:spLocks noGrp="1"/>
          </p:cNvSpPr>
          <p:nvPr>
            <p:ph type="title"/>
          </p:nvPr>
        </p:nvSpPr>
        <p:spPr>
          <a:xfrm>
            <a:off x="697698" y="617989"/>
            <a:ext cx="2522157" cy="654630"/>
          </a:xfrm>
        </p:spPr>
        <p:txBody>
          <a:bodyPr/>
          <a:lstStyle/>
          <a:p>
            <a:r>
              <a:rPr lang="en-US" dirty="0">
                <a:solidFill>
                  <a:schemeClr val="tx1"/>
                </a:solidFill>
              </a:rPr>
              <a:t>Description</a:t>
            </a:r>
          </a:p>
        </p:txBody>
      </p:sp>
      <p:sp>
        <p:nvSpPr>
          <p:cNvPr id="3" name="Content Placeholder 2">
            <a:extLst>
              <a:ext uri="{FF2B5EF4-FFF2-40B4-BE49-F238E27FC236}">
                <a16:creationId xmlns:a16="http://schemas.microsoft.com/office/drawing/2014/main" id="{859CDBE1-5C59-4A42-9444-C7BA58270139}"/>
              </a:ext>
            </a:extLst>
          </p:cNvPr>
          <p:cNvSpPr>
            <a:spLocks noGrp="1"/>
          </p:cNvSpPr>
          <p:nvPr>
            <p:ph idx="1"/>
          </p:nvPr>
        </p:nvSpPr>
        <p:spPr>
          <a:xfrm>
            <a:off x="697698" y="1870519"/>
            <a:ext cx="7028562" cy="3116962"/>
          </a:xfrm>
          <a:ln w="57150">
            <a:solidFill>
              <a:srgbClr val="FFC000"/>
            </a:solidFill>
          </a:ln>
        </p:spPr>
        <p:txBody>
          <a:bodyPr>
            <a:noAutofit/>
          </a:bodyPr>
          <a:lstStyle/>
          <a:p>
            <a:pPr marL="0" indent="0">
              <a:buNone/>
            </a:pPr>
            <a:r>
              <a:rPr lang="en-US" dirty="0"/>
              <a:t>As campuses continue to evolve teaching practices that foster a sense of belonging among students, this presentation will show how a librarian training program was developed to enhance instructional design with the incorporation of inclusive pedagogical principles.  </a:t>
            </a:r>
          </a:p>
          <a:p>
            <a:pPr marL="0" indent="0">
              <a:buNone/>
            </a:pPr>
            <a:endParaRPr lang="en-US" dirty="0"/>
          </a:p>
          <a:p>
            <a:pPr marL="0" indent="0">
              <a:buNone/>
            </a:pPr>
            <a:r>
              <a:rPr lang="en-US" dirty="0"/>
              <a:t>As a member of a Faculty Learning Community on Universal Design for Learning, the presenter created a LibGuide on inclusive pedagogies and turned the information into a series of workshops designed to improve the role of teaching librarians. </a:t>
            </a:r>
          </a:p>
        </p:txBody>
      </p:sp>
    </p:spTree>
    <p:extLst>
      <p:ext uri="{BB962C8B-B14F-4D97-AF65-F5344CB8AC3E}">
        <p14:creationId xmlns:p14="http://schemas.microsoft.com/office/powerpoint/2010/main" val="272452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6F4497-1160-403D-8ACD-47440795CEFE}"/>
              </a:ext>
            </a:extLst>
          </p:cNvPr>
          <p:cNvSpPr>
            <a:spLocks noGrp="1"/>
          </p:cNvSpPr>
          <p:nvPr>
            <p:ph type="body" idx="1"/>
          </p:nvPr>
        </p:nvSpPr>
        <p:spPr>
          <a:xfrm>
            <a:off x="428016" y="126461"/>
            <a:ext cx="8793805" cy="622570"/>
          </a:xfrm>
        </p:spPr>
        <p:txBody>
          <a:bodyPr>
            <a:noAutofit/>
          </a:bodyPr>
          <a:lstStyle/>
          <a:p>
            <a:r>
              <a:rPr lang="en-US" sz="3600" dirty="0">
                <a:solidFill>
                  <a:schemeClr val="tx1"/>
                </a:solidFill>
              </a:rPr>
              <a:t>Library Instruction for Librarians LibGuide</a:t>
            </a:r>
          </a:p>
        </p:txBody>
      </p:sp>
      <p:sp>
        <p:nvSpPr>
          <p:cNvPr id="2" name="TextBox 1">
            <a:extLst>
              <a:ext uri="{FF2B5EF4-FFF2-40B4-BE49-F238E27FC236}">
                <a16:creationId xmlns:a16="http://schemas.microsoft.com/office/drawing/2014/main" id="{EEC2146C-D590-4B20-891F-BC3199151A68}"/>
              </a:ext>
            </a:extLst>
          </p:cNvPr>
          <p:cNvSpPr txBox="1"/>
          <p:nvPr/>
        </p:nvSpPr>
        <p:spPr>
          <a:xfrm>
            <a:off x="428016" y="2397948"/>
            <a:ext cx="9289602" cy="2062103"/>
          </a:xfrm>
          <a:prstGeom prst="rect">
            <a:avLst/>
          </a:prstGeom>
          <a:noFill/>
          <a:ln w="28575">
            <a:solidFill>
              <a:srgbClr val="FFC000"/>
            </a:solidFill>
          </a:ln>
        </p:spPr>
        <p:txBody>
          <a:bodyPr wrap="square" rtlCol="0">
            <a:spAutoFit/>
          </a:bodyPr>
          <a:lstStyle/>
          <a:p>
            <a:pPr lvl="0"/>
            <a:r>
              <a:rPr lang="en-US" dirty="0"/>
              <a:t>LibGuide created as a library instruction training tool</a:t>
            </a:r>
            <a:endParaRPr lang="en-US" sz="2000"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LibGuide began as inclusive pedagogies (UDL, CRT, critical information literacy)</a:t>
            </a:r>
          </a:p>
          <a:p>
            <a:pPr lvl="1"/>
            <a:endParaRPr lang="en-US" sz="2000" dirty="0"/>
          </a:p>
          <a:p>
            <a:pPr marL="742950" lvl="1" indent="-285750">
              <a:buFont typeface="Arial" panose="020B0604020202020204" pitchFamily="34" charset="0"/>
              <a:buChar char="•"/>
            </a:pPr>
            <a:r>
              <a:rPr lang="en-US" dirty="0"/>
              <a:t>LibGuide evolved into full training course for library instruction for librarians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LibGuide evolved into training workshops for librarians to apply to their teaching</a:t>
            </a:r>
          </a:p>
        </p:txBody>
      </p:sp>
    </p:spTree>
    <p:extLst>
      <p:ext uri="{BB962C8B-B14F-4D97-AF65-F5344CB8AC3E}">
        <p14:creationId xmlns:p14="http://schemas.microsoft.com/office/powerpoint/2010/main" val="477108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82674A2-9C58-4CCD-B8CF-C0371B1B7500}"/>
              </a:ext>
            </a:extLst>
          </p:cNvPr>
          <p:cNvPicPr>
            <a:picLocks noGrp="1" noChangeAspect="1"/>
          </p:cNvPicPr>
          <p:nvPr>
            <p:ph idx="1"/>
          </p:nvPr>
        </p:nvPicPr>
        <p:blipFill>
          <a:blip r:embed="rId2"/>
          <a:stretch>
            <a:fillRect/>
          </a:stretch>
        </p:blipFill>
        <p:spPr>
          <a:xfrm>
            <a:off x="776615" y="817486"/>
            <a:ext cx="7490564" cy="5532372"/>
          </a:xfrm>
          <a:prstGeom prst="rect">
            <a:avLst/>
          </a:prstGeom>
          <a:ln w="38100">
            <a:solidFill>
              <a:srgbClr val="FFC000"/>
            </a:solidFill>
          </a:ln>
        </p:spPr>
      </p:pic>
      <p:sp>
        <p:nvSpPr>
          <p:cNvPr id="7" name="Rectangle 6">
            <a:extLst>
              <a:ext uri="{FF2B5EF4-FFF2-40B4-BE49-F238E27FC236}">
                <a16:creationId xmlns:a16="http://schemas.microsoft.com/office/drawing/2014/main" id="{9CFF83BD-AA8E-4B7C-AEA8-67FB3A6AB690}"/>
              </a:ext>
            </a:extLst>
          </p:cNvPr>
          <p:cNvSpPr/>
          <p:nvPr/>
        </p:nvSpPr>
        <p:spPr>
          <a:xfrm>
            <a:off x="634652" y="171155"/>
            <a:ext cx="8877751" cy="646331"/>
          </a:xfrm>
          <a:prstGeom prst="rect">
            <a:avLst/>
          </a:prstGeom>
        </p:spPr>
        <p:txBody>
          <a:bodyPr wrap="none">
            <a:spAutoFit/>
          </a:bodyPr>
          <a:lstStyle/>
          <a:p>
            <a:r>
              <a:rPr lang="en-US" sz="3600" dirty="0"/>
              <a:t>Library Instruction for Librarians LibGuide</a:t>
            </a:r>
          </a:p>
        </p:txBody>
      </p:sp>
      <p:sp>
        <p:nvSpPr>
          <p:cNvPr id="8" name="Rectangle 7">
            <a:extLst>
              <a:ext uri="{FF2B5EF4-FFF2-40B4-BE49-F238E27FC236}">
                <a16:creationId xmlns:a16="http://schemas.microsoft.com/office/drawing/2014/main" id="{50986494-DA5C-4B56-9B71-FAA54A048379}"/>
              </a:ext>
            </a:extLst>
          </p:cNvPr>
          <p:cNvSpPr/>
          <p:nvPr/>
        </p:nvSpPr>
        <p:spPr>
          <a:xfrm>
            <a:off x="1354899" y="6488668"/>
            <a:ext cx="6333995" cy="369332"/>
          </a:xfrm>
          <a:prstGeom prst="rect">
            <a:avLst/>
          </a:prstGeom>
        </p:spPr>
        <p:txBody>
          <a:bodyPr wrap="square">
            <a:spAutoFit/>
          </a:bodyPr>
          <a:lstStyle/>
          <a:p>
            <a:r>
              <a:rPr lang="en-US" dirty="0"/>
              <a:t>https://libguides.xavier.edu/LibraryInstructionforLibrarians</a:t>
            </a:r>
          </a:p>
        </p:txBody>
      </p:sp>
    </p:spTree>
    <p:extLst>
      <p:ext uri="{BB962C8B-B14F-4D97-AF65-F5344CB8AC3E}">
        <p14:creationId xmlns:p14="http://schemas.microsoft.com/office/powerpoint/2010/main" val="1922297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5C487-3ACC-49A0-93EA-0E5C74079264}"/>
              </a:ext>
            </a:extLst>
          </p:cNvPr>
          <p:cNvSpPr>
            <a:spLocks noGrp="1"/>
          </p:cNvSpPr>
          <p:nvPr>
            <p:ph type="title"/>
          </p:nvPr>
        </p:nvSpPr>
        <p:spPr>
          <a:xfrm>
            <a:off x="677334" y="299208"/>
            <a:ext cx="6570754" cy="715861"/>
          </a:xfrm>
        </p:spPr>
        <p:txBody>
          <a:bodyPr/>
          <a:lstStyle/>
          <a:p>
            <a:r>
              <a:rPr lang="en-US" dirty="0">
                <a:solidFill>
                  <a:schemeClr val="tx1"/>
                </a:solidFill>
              </a:rPr>
              <a:t>Inclusive Pedagogies Definition</a:t>
            </a:r>
          </a:p>
        </p:txBody>
      </p:sp>
      <p:sp>
        <p:nvSpPr>
          <p:cNvPr id="3" name="Content Placeholder 2">
            <a:extLst>
              <a:ext uri="{FF2B5EF4-FFF2-40B4-BE49-F238E27FC236}">
                <a16:creationId xmlns:a16="http://schemas.microsoft.com/office/drawing/2014/main" id="{D69A89B2-4BF0-461F-815E-FC69D106932C}"/>
              </a:ext>
            </a:extLst>
          </p:cNvPr>
          <p:cNvSpPr>
            <a:spLocks noGrp="1"/>
          </p:cNvSpPr>
          <p:nvPr>
            <p:ph idx="1"/>
          </p:nvPr>
        </p:nvSpPr>
        <p:spPr>
          <a:xfrm>
            <a:off x="677334" y="3003259"/>
            <a:ext cx="6788868" cy="3137483"/>
          </a:xfrm>
        </p:spPr>
        <p:txBody>
          <a:bodyPr>
            <a:normAutofit fontScale="92500" lnSpcReduction="20000"/>
          </a:bodyPr>
          <a:lstStyle/>
          <a:p>
            <a:endParaRPr lang="en-US" dirty="0"/>
          </a:p>
          <a:p>
            <a:r>
              <a:rPr lang="en-US" sz="2400" dirty="0"/>
              <a:t>Inclusive for all students</a:t>
            </a:r>
          </a:p>
          <a:p>
            <a:endParaRPr lang="en-US" sz="2400" dirty="0"/>
          </a:p>
          <a:p>
            <a:r>
              <a:rPr lang="en-US" sz="2400" dirty="0"/>
              <a:t>Considers divergent experiences of students</a:t>
            </a:r>
          </a:p>
          <a:p>
            <a:pPr marL="0" indent="0">
              <a:buNone/>
            </a:pPr>
            <a:endParaRPr lang="en-US" sz="2400" dirty="0"/>
          </a:p>
          <a:p>
            <a:r>
              <a:rPr lang="en-US" sz="2400" dirty="0"/>
              <a:t>Fosters a sense of belonging</a:t>
            </a:r>
          </a:p>
          <a:p>
            <a:endParaRPr lang="en-US" sz="2400" dirty="0"/>
          </a:p>
          <a:p>
            <a:r>
              <a:rPr lang="en-US" sz="2400" dirty="0"/>
              <a:t>Requires self-reflection on own experiences</a:t>
            </a:r>
          </a:p>
          <a:p>
            <a:endParaRPr lang="en-US" dirty="0"/>
          </a:p>
        </p:txBody>
      </p:sp>
      <p:pic>
        <p:nvPicPr>
          <p:cNvPr id="4" name="Picture 3">
            <a:extLst>
              <a:ext uri="{FF2B5EF4-FFF2-40B4-BE49-F238E27FC236}">
                <a16:creationId xmlns:a16="http://schemas.microsoft.com/office/drawing/2014/main" id="{46E0140F-75DB-4DDF-801B-D43861E2D27D}"/>
              </a:ext>
            </a:extLst>
          </p:cNvPr>
          <p:cNvPicPr>
            <a:picLocks noChangeAspect="1"/>
          </p:cNvPicPr>
          <p:nvPr/>
        </p:nvPicPr>
        <p:blipFill>
          <a:blip r:embed="rId2"/>
          <a:stretch>
            <a:fillRect/>
          </a:stretch>
        </p:blipFill>
        <p:spPr>
          <a:xfrm>
            <a:off x="677334" y="1068587"/>
            <a:ext cx="7392875" cy="1934671"/>
          </a:xfrm>
          <a:prstGeom prst="rect">
            <a:avLst/>
          </a:prstGeom>
          <a:ln w="57150">
            <a:solidFill>
              <a:srgbClr val="FFC000"/>
            </a:solidFill>
          </a:ln>
        </p:spPr>
      </p:pic>
    </p:spTree>
    <p:extLst>
      <p:ext uri="{BB962C8B-B14F-4D97-AF65-F5344CB8AC3E}">
        <p14:creationId xmlns:p14="http://schemas.microsoft.com/office/powerpoint/2010/main" val="340128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44970-E29C-4D90-B754-7C5D19A31479}"/>
              </a:ext>
            </a:extLst>
          </p:cNvPr>
          <p:cNvSpPr>
            <a:spLocks noGrp="1"/>
          </p:cNvSpPr>
          <p:nvPr>
            <p:ph type="title"/>
          </p:nvPr>
        </p:nvSpPr>
        <p:spPr>
          <a:xfrm>
            <a:off x="763398" y="383098"/>
            <a:ext cx="5997325" cy="707472"/>
          </a:xfrm>
        </p:spPr>
        <p:txBody>
          <a:bodyPr>
            <a:noAutofit/>
          </a:bodyPr>
          <a:lstStyle/>
          <a:p>
            <a:r>
              <a:rPr lang="en-US" dirty="0">
                <a:solidFill>
                  <a:schemeClr val="tx1"/>
                </a:solidFill>
              </a:rPr>
              <a:t>Various Inclusive Pedagogies</a:t>
            </a:r>
          </a:p>
        </p:txBody>
      </p:sp>
      <p:sp>
        <p:nvSpPr>
          <p:cNvPr id="3" name="Content Placeholder 2">
            <a:extLst>
              <a:ext uri="{FF2B5EF4-FFF2-40B4-BE49-F238E27FC236}">
                <a16:creationId xmlns:a16="http://schemas.microsoft.com/office/drawing/2014/main" id="{859CDBE1-5C59-4A42-9444-C7BA58270139}"/>
              </a:ext>
            </a:extLst>
          </p:cNvPr>
          <p:cNvSpPr>
            <a:spLocks noGrp="1"/>
          </p:cNvSpPr>
          <p:nvPr>
            <p:ph idx="1"/>
          </p:nvPr>
        </p:nvSpPr>
        <p:spPr>
          <a:xfrm>
            <a:off x="763398" y="2007066"/>
            <a:ext cx="5721293" cy="2843868"/>
          </a:xfrm>
        </p:spPr>
        <p:txBody>
          <a:bodyPr>
            <a:noAutofit/>
          </a:bodyPr>
          <a:lstStyle/>
          <a:p>
            <a:r>
              <a:rPr lang="en-US" sz="2800" b="1" dirty="0"/>
              <a:t>Universal Design for Learning</a:t>
            </a:r>
            <a:r>
              <a:rPr lang="en-US" sz="2800" dirty="0"/>
              <a:t> </a:t>
            </a:r>
          </a:p>
          <a:p>
            <a:endParaRPr lang="en-US" sz="2800" b="1" dirty="0"/>
          </a:p>
          <a:p>
            <a:r>
              <a:rPr lang="en-US" sz="2800" b="1" dirty="0"/>
              <a:t>Culturally Responsive Teaching</a:t>
            </a:r>
            <a:r>
              <a:rPr lang="en-US" sz="2800" dirty="0"/>
              <a:t> </a:t>
            </a:r>
          </a:p>
          <a:p>
            <a:endParaRPr lang="en-US" sz="2800" b="1" dirty="0"/>
          </a:p>
          <a:p>
            <a:r>
              <a:rPr lang="en-US" sz="2800" b="1" dirty="0"/>
              <a:t>Critical</a:t>
            </a:r>
            <a:r>
              <a:rPr lang="en-US" sz="2800" dirty="0"/>
              <a:t> </a:t>
            </a:r>
            <a:r>
              <a:rPr lang="en-US" sz="2800" b="1" dirty="0"/>
              <a:t>Information Literacy</a:t>
            </a:r>
            <a:endParaRPr lang="en-US" sz="2400" b="1" dirty="0"/>
          </a:p>
        </p:txBody>
      </p:sp>
    </p:spTree>
    <p:extLst>
      <p:ext uri="{BB962C8B-B14F-4D97-AF65-F5344CB8AC3E}">
        <p14:creationId xmlns:p14="http://schemas.microsoft.com/office/powerpoint/2010/main" val="2086623028"/>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f0623263-d005-4b40-9829-1f98ce358b5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44829336BBB346A1E511BA64BB2D46" ma:contentTypeVersion="20" ma:contentTypeDescription="Create a new document." ma:contentTypeScope="" ma:versionID="f9c5ea46330c41404a903fb97af54474">
  <xsd:schema xmlns:xsd="http://www.w3.org/2001/XMLSchema" xmlns:xs="http://www.w3.org/2001/XMLSchema" xmlns:p="http://schemas.microsoft.com/office/2006/metadata/properties" xmlns:ns1="http://schemas.microsoft.com/sharepoint/v3" xmlns:ns3="f0623263-d005-4b40-9829-1f98ce358b52" xmlns:ns4="ff3400eb-5ac2-45d0-a167-b34fc66492c0" targetNamespace="http://schemas.microsoft.com/office/2006/metadata/properties" ma:root="true" ma:fieldsID="bdd12786467c500e1dfdc29b347748e4" ns1:_="" ns3:_="" ns4:_="">
    <xsd:import namespace="http://schemas.microsoft.com/sharepoint/v3"/>
    <xsd:import namespace="f0623263-d005-4b40-9829-1f98ce358b52"/>
    <xsd:import namespace="ff3400eb-5ac2-45d0-a167-b34fc66492c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623263-d005-4b40-9829-1f98ce358b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3400eb-5ac2-45d0-a167-b34fc66492c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ADB2C9-8113-402B-BE41-8AD49C210620}">
  <ds:schemaRefs>
    <ds:schemaRef ds:uri="ff3400eb-5ac2-45d0-a167-b34fc66492c0"/>
    <ds:schemaRef ds:uri="http://schemas.microsoft.com/sharepoint/v3"/>
    <ds:schemaRef ds:uri="http://www.w3.org/XML/1998/namespace"/>
    <ds:schemaRef ds:uri="http://purl.org/dc/elements/1.1/"/>
    <ds:schemaRef ds:uri="f0623263-d005-4b40-9829-1f98ce358b52"/>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7B07015-12E6-46E1-B565-5966C255D55E}">
  <ds:schemaRefs>
    <ds:schemaRef ds:uri="http://schemas.microsoft.com/sharepoint/v3/contenttype/forms"/>
  </ds:schemaRefs>
</ds:datastoreItem>
</file>

<file path=customXml/itemProps3.xml><?xml version="1.0" encoding="utf-8"?>
<ds:datastoreItem xmlns:ds="http://schemas.openxmlformats.org/officeDocument/2006/customXml" ds:itemID="{25F2DC5B-B61C-40EA-BBF5-1437298CFE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0623263-d005-4b40-9829-1f98ce358b52"/>
    <ds:schemaRef ds:uri="ff3400eb-5ac2-45d0-a167-b34fc66492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1298</TotalTime>
  <Words>1235</Words>
  <Application>Microsoft Office PowerPoint</Application>
  <PresentationFormat>Widescreen</PresentationFormat>
  <Paragraphs>135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Times New Roman</vt:lpstr>
      <vt:lpstr>Trebuchet MS</vt:lpstr>
      <vt:lpstr>Wingdings 3</vt:lpstr>
      <vt:lpstr>Facet</vt:lpstr>
      <vt:lpstr>LOEX 2024 Presentation Program Track: Planting Seeds: Pedagogy and Instructional Design </vt:lpstr>
      <vt:lpstr>Abstract</vt:lpstr>
      <vt:lpstr>Outline</vt:lpstr>
      <vt:lpstr>Learning Outcomes</vt:lpstr>
      <vt:lpstr>Description</vt:lpstr>
      <vt:lpstr>PowerPoint Presentation</vt:lpstr>
      <vt:lpstr>PowerPoint Presentation</vt:lpstr>
      <vt:lpstr>Inclusive Pedagogies Definition</vt:lpstr>
      <vt:lpstr>Various Inclusive Pedagogies</vt:lpstr>
      <vt:lpstr>PowerPoint Presentation</vt:lpstr>
      <vt:lpstr>Culturally Responsive Teaching </vt:lpstr>
      <vt:lpstr>Critical Information Literacy</vt:lpstr>
      <vt:lpstr>Engaged Learning Techniques</vt:lpstr>
      <vt:lpstr>Inclusive Pedagogies Reflection </vt:lpstr>
      <vt:lpstr>Post-session Reflection</vt:lpstr>
      <vt:lpstr>Teacher training workshops for librarians</vt:lpstr>
      <vt:lpstr>What’s next?</vt:lpstr>
      <vt:lpstr>PowerPoint Presentation</vt:lpstr>
    </vt:vector>
  </TitlesOfParts>
  <Company>Xavier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Instruction Sharing</dc:title>
  <dc:creator>Mueller, Christine</dc:creator>
  <cp:lastModifiedBy>Mueller, Christine</cp:lastModifiedBy>
  <cp:revision>41</cp:revision>
  <dcterms:created xsi:type="dcterms:W3CDTF">2018-11-28T17:33:00Z</dcterms:created>
  <dcterms:modified xsi:type="dcterms:W3CDTF">2024-04-30T20:43:18Z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0x0101004244829336BBB346A1E511BA64BB2D46</vt:lpwstr>
  </property>
</Properties>
</file>