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4"/>
  </p:sldMasterIdLst>
  <p:notesMasterIdLst>
    <p:notesMasterId r:id="rId41"/>
  </p:notesMasterIdLst>
  <p:handoutMasterIdLst>
    <p:handoutMasterId r:id="rId42"/>
  </p:handoutMasterIdLst>
  <p:sldIdLst>
    <p:sldId id="256" r:id="rId5"/>
    <p:sldId id="257" r:id="rId6"/>
    <p:sldId id="281" r:id="rId7"/>
    <p:sldId id="283" r:id="rId8"/>
    <p:sldId id="282" r:id="rId9"/>
    <p:sldId id="261" r:id="rId10"/>
    <p:sldId id="268" r:id="rId11"/>
    <p:sldId id="269" r:id="rId12"/>
    <p:sldId id="270" r:id="rId13"/>
    <p:sldId id="284" r:id="rId14"/>
    <p:sldId id="271" r:id="rId15"/>
    <p:sldId id="285" r:id="rId16"/>
    <p:sldId id="272" r:id="rId17"/>
    <p:sldId id="260" r:id="rId18"/>
    <p:sldId id="259" r:id="rId19"/>
    <p:sldId id="258" r:id="rId20"/>
    <p:sldId id="262" r:id="rId21"/>
    <p:sldId id="263" r:id="rId22"/>
    <p:sldId id="264" r:id="rId23"/>
    <p:sldId id="267" r:id="rId24"/>
    <p:sldId id="265" r:id="rId25"/>
    <p:sldId id="273" r:id="rId26"/>
    <p:sldId id="275" r:id="rId27"/>
    <p:sldId id="274" r:id="rId28"/>
    <p:sldId id="276" r:id="rId29"/>
    <p:sldId id="277" r:id="rId30"/>
    <p:sldId id="287" r:id="rId31"/>
    <p:sldId id="288" r:id="rId32"/>
    <p:sldId id="289" r:id="rId33"/>
    <p:sldId id="290" r:id="rId34"/>
    <p:sldId id="291" r:id="rId35"/>
    <p:sldId id="280" r:id="rId36"/>
    <p:sldId id="286" r:id="rId37"/>
    <p:sldId id="266" r:id="rId38"/>
    <p:sldId id="278" r:id="rId39"/>
    <p:sldId id="27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2CAC4C-20BE-45C9-A4C4-C3C1D8BDFD50}" v="12" dt="2024-03-19T19:31:50.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63" d="100"/>
          <a:sy n="63" d="100"/>
        </p:scale>
        <p:origin x="812" y="56"/>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Dye-Reeves" userId="b0e1a47e-70db-49b0-9bec-426584eed797" providerId="ADAL" clId="{172CAC4C-20BE-45C9-A4C4-C3C1D8BDFD50}"/>
    <pc:docChg chg="undo custSel addSld modSld sldOrd">
      <pc:chgData name="Amy Dye-Reeves" userId="b0e1a47e-70db-49b0-9bec-426584eed797" providerId="ADAL" clId="{172CAC4C-20BE-45C9-A4C4-C3C1D8BDFD50}" dt="2024-03-19T19:33:19.917" v="8105" actId="255"/>
      <pc:docMkLst>
        <pc:docMk/>
      </pc:docMkLst>
      <pc:sldChg chg="modSp mod">
        <pc:chgData name="Amy Dye-Reeves" userId="b0e1a47e-70db-49b0-9bec-426584eed797" providerId="ADAL" clId="{172CAC4C-20BE-45C9-A4C4-C3C1D8BDFD50}" dt="2024-03-18T21:01:45.244" v="7258" actId="20577"/>
        <pc:sldMkLst>
          <pc:docMk/>
          <pc:sldMk cId="306700942" sldId="256"/>
        </pc:sldMkLst>
        <pc:spChg chg="mod">
          <ac:chgData name="Amy Dye-Reeves" userId="b0e1a47e-70db-49b0-9bec-426584eed797" providerId="ADAL" clId="{172CAC4C-20BE-45C9-A4C4-C3C1D8BDFD50}" dt="2024-03-18T21:01:45.244" v="7258" actId="20577"/>
          <ac:spMkLst>
            <pc:docMk/>
            <pc:sldMk cId="306700942" sldId="256"/>
            <ac:spMk id="2" creationId="{1129B41E-FC51-4047-9C2D-7FA6782DAFEB}"/>
          </ac:spMkLst>
        </pc:spChg>
      </pc:sldChg>
      <pc:sldChg chg="addSp delSp modSp new mod modClrScheme chgLayout">
        <pc:chgData name="Amy Dye-Reeves" userId="b0e1a47e-70db-49b0-9bec-426584eed797" providerId="ADAL" clId="{172CAC4C-20BE-45C9-A4C4-C3C1D8BDFD50}" dt="2024-03-18T16:11:45.728" v="140" actId="27636"/>
        <pc:sldMkLst>
          <pc:docMk/>
          <pc:sldMk cId="1111180045" sldId="257"/>
        </pc:sldMkLst>
        <pc:spChg chg="mod">
          <ac:chgData name="Amy Dye-Reeves" userId="b0e1a47e-70db-49b0-9bec-426584eed797" providerId="ADAL" clId="{172CAC4C-20BE-45C9-A4C4-C3C1D8BDFD50}" dt="2024-03-18T16:09:40.658" v="32" actId="26606"/>
          <ac:spMkLst>
            <pc:docMk/>
            <pc:sldMk cId="1111180045" sldId="257"/>
            <ac:spMk id="2" creationId="{1FA20F3E-4EC2-F5B9-1C8B-1B0489C25F5B}"/>
          </ac:spMkLst>
        </pc:spChg>
        <pc:spChg chg="del">
          <ac:chgData name="Amy Dye-Reeves" userId="b0e1a47e-70db-49b0-9bec-426584eed797" providerId="ADAL" clId="{172CAC4C-20BE-45C9-A4C4-C3C1D8BDFD50}" dt="2024-03-18T16:09:15.644" v="21"/>
          <ac:spMkLst>
            <pc:docMk/>
            <pc:sldMk cId="1111180045" sldId="257"/>
            <ac:spMk id="3" creationId="{DF1AEE10-DB44-6501-0F54-A465F40FAD43}"/>
          </ac:spMkLst>
        </pc:spChg>
        <pc:spChg chg="mod">
          <ac:chgData name="Amy Dye-Reeves" userId="b0e1a47e-70db-49b0-9bec-426584eed797" providerId="ADAL" clId="{172CAC4C-20BE-45C9-A4C4-C3C1D8BDFD50}" dt="2024-03-18T16:09:40.658" v="32" actId="26606"/>
          <ac:spMkLst>
            <pc:docMk/>
            <pc:sldMk cId="1111180045" sldId="257"/>
            <ac:spMk id="4" creationId="{621F3339-4427-A3A4-B208-51774BCE0CDD}"/>
          </ac:spMkLst>
        </pc:spChg>
        <pc:spChg chg="add del mod">
          <ac:chgData name="Amy Dye-Reeves" userId="b0e1a47e-70db-49b0-9bec-426584eed797" providerId="ADAL" clId="{172CAC4C-20BE-45C9-A4C4-C3C1D8BDFD50}" dt="2024-03-18T16:09:32.501" v="26" actId="26606"/>
          <ac:spMkLst>
            <pc:docMk/>
            <pc:sldMk cId="1111180045" sldId="257"/>
            <ac:spMk id="11" creationId="{FD8857B1-138F-7E9A-E1ED-3958A7A2FBFF}"/>
          </ac:spMkLst>
        </pc:spChg>
        <pc:spChg chg="add del mod">
          <ac:chgData name="Amy Dye-Reeves" userId="b0e1a47e-70db-49b0-9bec-426584eed797" providerId="ADAL" clId="{172CAC4C-20BE-45C9-A4C4-C3C1D8BDFD50}" dt="2024-03-18T16:09:40.659" v="33" actId="26606"/>
          <ac:spMkLst>
            <pc:docMk/>
            <pc:sldMk cId="1111180045" sldId="257"/>
            <ac:spMk id="13" creationId="{F84534B2-55FC-F58A-2F2D-CC093EECC554}"/>
          </ac:spMkLst>
        </pc:spChg>
        <pc:spChg chg="add del mod">
          <ac:chgData name="Amy Dye-Reeves" userId="b0e1a47e-70db-49b0-9bec-426584eed797" providerId="ADAL" clId="{172CAC4C-20BE-45C9-A4C4-C3C1D8BDFD50}" dt="2024-03-18T16:09:39.168" v="30" actId="26606"/>
          <ac:spMkLst>
            <pc:docMk/>
            <pc:sldMk cId="1111180045" sldId="257"/>
            <ac:spMk id="18" creationId="{6CCB148F-B294-4D64-E614-75DC50AA57D4}"/>
          </ac:spMkLst>
        </pc:spChg>
        <pc:spChg chg="add del mod">
          <ac:chgData name="Amy Dye-Reeves" userId="b0e1a47e-70db-49b0-9bec-426584eed797" providerId="ADAL" clId="{172CAC4C-20BE-45C9-A4C4-C3C1D8BDFD50}" dt="2024-03-18T16:09:40.658" v="32" actId="26606"/>
          <ac:spMkLst>
            <pc:docMk/>
            <pc:sldMk cId="1111180045" sldId="257"/>
            <ac:spMk id="20" creationId="{248E6FBA-465C-0800-F6AA-5E90FFBF0552}"/>
          </ac:spMkLst>
        </pc:spChg>
        <pc:spChg chg="add mod">
          <ac:chgData name="Amy Dye-Reeves" userId="b0e1a47e-70db-49b0-9bec-426584eed797" providerId="ADAL" clId="{172CAC4C-20BE-45C9-A4C4-C3C1D8BDFD50}" dt="2024-03-18T16:11:45.728" v="140" actId="27636"/>
          <ac:spMkLst>
            <pc:docMk/>
            <pc:sldMk cId="1111180045" sldId="257"/>
            <ac:spMk id="22" creationId="{A1CD827B-9B8C-77A6-18D7-C5748FD89B6D}"/>
          </ac:spMkLst>
        </pc:spChg>
        <pc:picChg chg="add mod">
          <ac:chgData name="Amy Dye-Reeves" userId="b0e1a47e-70db-49b0-9bec-426584eed797" providerId="ADAL" clId="{172CAC4C-20BE-45C9-A4C4-C3C1D8BDFD50}" dt="2024-03-18T16:09:40.659" v="33" actId="26606"/>
          <ac:picMkLst>
            <pc:docMk/>
            <pc:sldMk cId="1111180045" sldId="257"/>
            <ac:picMk id="6" creationId="{D2C66ED3-53BD-B316-9181-8C2F8DCB2ADD}"/>
          </ac:picMkLst>
        </pc:picChg>
      </pc:sldChg>
      <pc:sldChg chg="modSp new mod ord">
        <pc:chgData name="Amy Dye-Reeves" userId="b0e1a47e-70db-49b0-9bec-426584eed797" providerId="ADAL" clId="{172CAC4C-20BE-45C9-A4C4-C3C1D8BDFD50}" dt="2024-03-18T16:30:31.120" v="1609" actId="14100"/>
        <pc:sldMkLst>
          <pc:docMk/>
          <pc:sldMk cId="430878716" sldId="258"/>
        </pc:sldMkLst>
        <pc:spChg chg="mod">
          <ac:chgData name="Amy Dye-Reeves" userId="b0e1a47e-70db-49b0-9bec-426584eed797" providerId="ADAL" clId="{172CAC4C-20BE-45C9-A4C4-C3C1D8BDFD50}" dt="2024-03-18T16:30:31.120" v="1609" actId="14100"/>
          <ac:spMkLst>
            <pc:docMk/>
            <pc:sldMk cId="430878716" sldId="258"/>
            <ac:spMk id="2" creationId="{968ADAB9-DF80-2FD4-9E82-4519F7235885}"/>
          </ac:spMkLst>
        </pc:spChg>
        <pc:spChg chg="mod">
          <ac:chgData name="Amy Dye-Reeves" userId="b0e1a47e-70db-49b0-9bec-426584eed797" providerId="ADAL" clId="{172CAC4C-20BE-45C9-A4C4-C3C1D8BDFD50}" dt="2024-03-18T16:15:51.870" v="860" actId="20577"/>
          <ac:spMkLst>
            <pc:docMk/>
            <pc:sldMk cId="430878716" sldId="258"/>
            <ac:spMk id="3" creationId="{939F6584-98F0-61B2-942F-6B292CBCA2F0}"/>
          </ac:spMkLst>
        </pc:spChg>
      </pc:sldChg>
      <pc:sldChg chg="modSp new mod ord">
        <pc:chgData name="Amy Dye-Reeves" userId="b0e1a47e-70db-49b0-9bec-426584eed797" providerId="ADAL" clId="{172CAC4C-20BE-45C9-A4C4-C3C1D8BDFD50}" dt="2024-03-18T16:29:46.201" v="1585" actId="14100"/>
        <pc:sldMkLst>
          <pc:docMk/>
          <pc:sldMk cId="3451766553" sldId="259"/>
        </pc:sldMkLst>
        <pc:spChg chg="mod">
          <ac:chgData name="Amy Dye-Reeves" userId="b0e1a47e-70db-49b0-9bec-426584eed797" providerId="ADAL" clId="{172CAC4C-20BE-45C9-A4C4-C3C1D8BDFD50}" dt="2024-03-18T16:29:46.201" v="1585" actId="14100"/>
          <ac:spMkLst>
            <pc:docMk/>
            <pc:sldMk cId="3451766553" sldId="259"/>
            <ac:spMk id="2" creationId="{2026E6F3-E107-F89E-4990-6DE7C60D2AF2}"/>
          </ac:spMkLst>
        </pc:spChg>
        <pc:spChg chg="mod">
          <ac:chgData name="Amy Dye-Reeves" userId="b0e1a47e-70db-49b0-9bec-426584eed797" providerId="ADAL" clId="{172CAC4C-20BE-45C9-A4C4-C3C1D8BDFD50}" dt="2024-03-18T16:18:08.257" v="1313"/>
          <ac:spMkLst>
            <pc:docMk/>
            <pc:sldMk cId="3451766553" sldId="259"/>
            <ac:spMk id="3" creationId="{640EC807-3673-EDA3-9D0C-62B107B76C89}"/>
          </ac:spMkLst>
        </pc:spChg>
      </pc:sldChg>
      <pc:sldChg chg="modSp new mod">
        <pc:chgData name="Amy Dye-Reeves" userId="b0e1a47e-70db-49b0-9bec-426584eed797" providerId="ADAL" clId="{172CAC4C-20BE-45C9-A4C4-C3C1D8BDFD50}" dt="2024-03-18T20:31:48.825" v="6353" actId="20577"/>
        <pc:sldMkLst>
          <pc:docMk/>
          <pc:sldMk cId="1737989781" sldId="260"/>
        </pc:sldMkLst>
        <pc:spChg chg="mod">
          <ac:chgData name="Amy Dye-Reeves" userId="b0e1a47e-70db-49b0-9bec-426584eed797" providerId="ADAL" clId="{172CAC4C-20BE-45C9-A4C4-C3C1D8BDFD50}" dt="2024-03-18T16:26:19.880" v="1427" actId="20577"/>
          <ac:spMkLst>
            <pc:docMk/>
            <pc:sldMk cId="1737989781" sldId="260"/>
            <ac:spMk id="2" creationId="{73AF90B3-5065-0D93-216B-D037020C6BEB}"/>
          </ac:spMkLst>
        </pc:spChg>
        <pc:spChg chg="mod">
          <ac:chgData name="Amy Dye-Reeves" userId="b0e1a47e-70db-49b0-9bec-426584eed797" providerId="ADAL" clId="{172CAC4C-20BE-45C9-A4C4-C3C1D8BDFD50}" dt="2024-03-18T20:31:48.825" v="6353" actId="20577"/>
          <ac:spMkLst>
            <pc:docMk/>
            <pc:sldMk cId="1737989781" sldId="260"/>
            <ac:spMk id="3" creationId="{6ED39D30-3356-85D6-0FDB-4EF589A2EF3A}"/>
          </ac:spMkLst>
        </pc:spChg>
      </pc:sldChg>
      <pc:sldChg chg="modSp new mod">
        <pc:chgData name="Amy Dye-Reeves" userId="b0e1a47e-70db-49b0-9bec-426584eed797" providerId="ADAL" clId="{172CAC4C-20BE-45C9-A4C4-C3C1D8BDFD50}" dt="2024-03-19T19:22:11.139" v="7971" actId="255"/>
        <pc:sldMkLst>
          <pc:docMk/>
          <pc:sldMk cId="1964222558" sldId="261"/>
        </pc:sldMkLst>
        <pc:spChg chg="mod">
          <ac:chgData name="Amy Dye-Reeves" userId="b0e1a47e-70db-49b0-9bec-426584eed797" providerId="ADAL" clId="{172CAC4C-20BE-45C9-A4C4-C3C1D8BDFD50}" dt="2024-03-18T16:35:41.175" v="1668" actId="20577"/>
          <ac:spMkLst>
            <pc:docMk/>
            <pc:sldMk cId="1964222558" sldId="261"/>
            <ac:spMk id="2" creationId="{CC42BEA3-CA0F-7C2C-ACC9-60E01314FBDB}"/>
          </ac:spMkLst>
        </pc:spChg>
        <pc:spChg chg="mod">
          <ac:chgData name="Amy Dye-Reeves" userId="b0e1a47e-70db-49b0-9bec-426584eed797" providerId="ADAL" clId="{172CAC4C-20BE-45C9-A4C4-C3C1D8BDFD50}" dt="2024-03-19T19:22:11.139" v="7971" actId="255"/>
          <ac:spMkLst>
            <pc:docMk/>
            <pc:sldMk cId="1964222558" sldId="261"/>
            <ac:spMk id="3" creationId="{069221C1-57FF-0577-90FC-F849F5064F6B}"/>
          </ac:spMkLst>
        </pc:spChg>
      </pc:sldChg>
      <pc:sldChg chg="modSp new mod">
        <pc:chgData name="Amy Dye-Reeves" userId="b0e1a47e-70db-49b0-9bec-426584eed797" providerId="ADAL" clId="{172CAC4C-20BE-45C9-A4C4-C3C1D8BDFD50}" dt="2024-03-18T18:48:40.736" v="2224" actId="20577"/>
        <pc:sldMkLst>
          <pc:docMk/>
          <pc:sldMk cId="574616946" sldId="262"/>
        </pc:sldMkLst>
        <pc:spChg chg="mod">
          <ac:chgData name="Amy Dye-Reeves" userId="b0e1a47e-70db-49b0-9bec-426584eed797" providerId="ADAL" clId="{172CAC4C-20BE-45C9-A4C4-C3C1D8BDFD50}" dt="2024-03-18T18:47:41.333" v="1975" actId="20577"/>
          <ac:spMkLst>
            <pc:docMk/>
            <pc:sldMk cId="574616946" sldId="262"/>
            <ac:spMk id="2" creationId="{ABBD7008-02FD-6339-4A61-2EAFFAC3429C}"/>
          </ac:spMkLst>
        </pc:spChg>
        <pc:spChg chg="mod">
          <ac:chgData name="Amy Dye-Reeves" userId="b0e1a47e-70db-49b0-9bec-426584eed797" providerId="ADAL" clId="{172CAC4C-20BE-45C9-A4C4-C3C1D8BDFD50}" dt="2024-03-18T18:48:40.736" v="2224" actId="20577"/>
          <ac:spMkLst>
            <pc:docMk/>
            <pc:sldMk cId="574616946" sldId="262"/>
            <ac:spMk id="3" creationId="{D222A2AB-2EFD-C01A-E7C4-E32522C5D635}"/>
          </ac:spMkLst>
        </pc:spChg>
      </pc:sldChg>
      <pc:sldChg chg="modSp new mod">
        <pc:chgData name="Amy Dye-Reeves" userId="b0e1a47e-70db-49b0-9bec-426584eed797" providerId="ADAL" clId="{172CAC4C-20BE-45C9-A4C4-C3C1D8BDFD50}" dt="2024-03-18T18:52:06.259" v="2832" actId="20577"/>
        <pc:sldMkLst>
          <pc:docMk/>
          <pc:sldMk cId="2710803287" sldId="263"/>
        </pc:sldMkLst>
        <pc:spChg chg="mod">
          <ac:chgData name="Amy Dye-Reeves" userId="b0e1a47e-70db-49b0-9bec-426584eed797" providerId="ADAL" clId="{172CAC4C-20BE-45C9-A4C4-C3C1D8BDFD50}" dt="2024-03-18T18:49:05.196" v="2241" actId="20577"/>
          <ac:spMkLst>
            <pc:docMk/>
            <pc:sldMk cId="2710803287" sldId="263"/>
            <ac:spMk id="2" creationId="{6FFBE738-DAA5-1769-0EE1-F6777CEDEB76}"/>
          </ac:spMkLst>
        </pc:spChg>
        <pc:spChg chg="mod">
          <ac:chgData name="Amy Dye-Reeves" userId="b0e1a47e-70db-49b0-9bec-426584eed797" providerId="ADAL" clId="{172CAC4C-20BE-45C9-A4C4-C3C1D8BDFD50}" dt="2024-03-18T18:52:06.259" v="2832" actId="20577"/>
          <ac:spMkLst>
            <pc:docMk/>
            <pc:sldMk cId="2710803287" sldId="263"/>
            <ac:spMk id="3" creationId="{F916F90C-46D7-ED5D-1648-102D6BEB26C9}"/>
          </ac:spMkLst>
        </pc:spChg>
      </pc:sldChg>
      <pc:sldChg chg="modSp new mod">
        <pc:chgData name="Amy Dye-Reeves" userId="b0e1a47e-70db-49b0-9bec-426584eed797" providerId="ADAL" clId="{172CAC4C-20BE-45C9-A4C4-C3C1D8BDFD50}" dt="2024-03-18T19:08:18.126" v="3891" actId="20577"/>
        <pc:sldMkLst>
          <pc:docMk/>
          <pc:sldMk cId="2691889073" sldId="264"/>
        </pc:sldMkLst>
        <pc:spChg chg="mod">
          <ac:chgData name="Amy Dye-Reeves" userId="b0e1a47e-70db-49b0-9bec-426584eed797" providerId="ADAL" clId="{172CAC4C-20BE-45C9-A4C4-C3C1D8BDFD50}" dt="2024-03-18T18:52:21.941" v="2843" actId="5793"/>
          <ac:spMkLst>
            <pc:docMk/>
            <pc:sldMk cId="2691889073" sldId="264"/>
            <ac:spMk id="2" creationId="{0B681807-604B-DB01-3865-8303E4E7224B}"/>
          </ac:spMkLst>
        </pc:spChg>
        <pc:spChg chg="mod">
          <ac:chgData name="Amy Dye-Reeves" userId="b0e1a47e-70db-49b0-9bec-426584eed797" providerId="ADAL" clId="{172CAC4C-20BE-45C9-A4C4-C3C1D8BDFD50}" dt="2024-03-18T19:08:18.126" v="3891" actId="20577"/>
          <ac:spMkLst>
            <pc:docMk/>
            <pc:sldMk cId="2691889073" sldId="264"/>
            <ac:spMk id="3" creationId="{75E5FD24-05B6-250C-F11D-43EDEC7315D5}"/>
          </ac:spMkLst>
        </pc:spChg>
      </pc:sldChg>
      <pc:sldChg chg="modSp new mod">
        <pc:chgData name="Amy Dye-Reeves" userId="b0e1a47e-70db-49b0-9bec-426584eed797" providerId="ADAL" clId="{172CAC4C-20BE-45C9-A4C4-C3C1D8BDFD50}" dt="2024-03-19T19:21:53.394" v="7970" actId="20577"/>
        <pc:sldMkLst>
          <pc:docMk/>
          <pc:sldMk cId="707011482" sldId="265"/>
        </pc:sldMkLst>
        <pc:spChg chg="mod">
          <ac:chgData name="Amy Dye-Reeves" userId="b0e1a47e-70db-49b0-9bec-426584eed797" providerId="ADAL" clId="{172CAC4C-20BE-45C9-A4C4-C3C1D8BDFD50}" dt="2024-03-18T18:59:05.634" v="3830" actId="20577"/>
          <ac:spMkLst>
            <pc:docMk/>
            <pc:sldMk cId="707011482" sldId="265"/>
            <ac:spMk id="2" creationId="{DA514390-CBB7-FECB-C425-C8E32974C665}"/>
          </ac:spMkLst>
        </pc:spChg>
        <pc:spChg chg="mod">
          <ac:chgData name="Amy Dye-Reeves" userId="b0e1a47e-70db-49b0-9bec-426584eed797" providerId="ADAL" clId="{172CAC4C-20BE-45C9-A4C4-C3C1D8BDFD50}" dt="2024-03-19T19:21:53.394" v="7970" actId="20577"/>
          <ac:spMkLst>
            <pc:docMk/>
            <pc:sldMk cId="707011482" sldId="265"/>
            <ac:spMk id="3" creationId="{8844F380-CDE1-FBDC-D79E-48A9571C8EA5}"/>
          </ac:spMkLst>
        </pc:spChg>
      </pc:sldChg>
      <pc:sldChg chg="modSp new mod">
        <pc:chgData name="Amy Dye-Reeves" userId="b0e1a47e-70db-49b0-9bec-426584eed797" providerId="ADAL" clId="{172CAC4C-20BE-45C9-A4C4-C3C1D8BDFD50}" dt="2024-03-19T19:32:26.448" v="8073" actId="5793"/>
        <pc:sldMkLst>
          <pc:docMk/>
          <pc:sldMk cId="2195426406" sldId="266"/>
        </pc:sldMkLst>
        <pc:spChg chg="mod">
          <ac:chgData name="Amy Dye-Reeves" userId="b0e1a47e-70db-49b0-9bec-426584eed797" providerId="ADAL" clId="{172CAC4C-20BE-45C9-A4C4-C3C1D8BDFD50}" dt="2024-03-19T19:32:26.448" v="8073" actId="5793"/>
          <ac:spMkLst>
            <pc:docMk/>
            <pc:sldMk cId="2195426406" sldId="266"/>
            <ac:spMk id="2" creationId="{84F7BADB-5D20-DC20-8ACB-ECBF74C3EE40}"/>
          </ac:spMkLst>
        </pc:spChg>
        <pc:spChg chg="mod">
          <ac:chgData name="Amy Dye-Reeves" userId="b0e1a47e-70db-49b0-9bec-426584eed797" providerId="ADAL" clId="{172CAC4C-20BE-45C9-A4C4-C3C1D8BDFD50}" dt="2024-03-18T20:56:08.012" v="7129" actId="20577"/>
          <ac:spMkLst>
            <pc:docMk/>
            <pc:sldMk cId="2195426406" sldId="266"/>
            <ac:spMk id="3" creationId="{1236DB42-BF10-EE8D-C3F3-C5292710FA48}"/>
          </ac:spMkLst>
        </pc:spChg>
      </pc:sldChg>
      <pc:sldChg chg="modSp new mod">
        <pc:chgData name="Amy Dye-Reeves" userId="b0e1a47e-70db-49b0-9bec-426584eed797" providerId="ADAL" clId="{172CAC4C-20BE-45C9-A4C4-C3C1D8BDFD50}" dt="2024-03-18T19:09:12.402" v="4069" actId="20577"/>
        <pc:sldMkLst>
          <pc:docMk/>
          <pc:sldMk cId="476223271" sldId="267"/>
        </pc:sldMkLst>
        <pc:spChg chg="mod">
          <ac:chgData name="Amy Dye-Reeves" userId="b0e1a47e-70db-49b0-9bec-426584eed797" providerId="ADAL" clId="{172CAC4C-20BE-45C9-A4C4-C3C1D8BDFD50}" dt="2024-03-18T19:08:45.630" v="3961" actId="20577"/>
          <ac:spMkLst>
            <pc:docMk/>
            <pc:sldMk cId="476223271" sldId="267"/>
            <ac:spMk id="2" creationId="{07F631D9-AEC2-278E-B391-ED1C04828871}"/>
          </ac:spMkLst>
        </pc:spChg>
        <pc:spChg chg="mod">
          <ac:chgData name="Amy Dye-Reeves" userId="b0e1a47e-70db-49b0-9bec-426584eed797" providerId="ADAL" clId="{172CAC4C-20BE-45C9-A4C4-C3C1D8BDFD50}" dt="2024-03-18T19:09:12.402" v="4069" actId="20577"/>
          <ac:spMkLst>
            <pc:docMk/>
            <pc:sldMk cId="476223271" sldId="267"/>
            <ac:spMk id="3" creationId="{809067CD-6128-DC22-D5AA-0FF326168AC3}"/>
          </ac:spMkLst>
        </pc:spChg>
      </pc:sldChg>
      <pc:sldChg chg="modSp new mod">
        <pc:chgData name="Amy Dye-Reeves" userId="b0e1a47e-70db-49b0-9bec-426584eed797" providerId="ADAL" clId="{172CAC4C-20BE-45C9-A4C4-C3C1D8BDFD50}" dt="2024-03-19T19:33:19.917" v="8105" actId="255"/>
        <pc:sldMkLst>
          <pc:docMk/>
          <pc:sldMk cId="2499332562" sldId="268"/>
        </pc:sldMkLst>
        <pc:spChg chg="mod">
          <ac:chgData name="Amy Dye-Reeves" userId="b0e1a47e-70db-49b0-9bec-426584eed797" providerId="ADAL" clId="{172CAC4C-20BE-45C9-A4C4-C3C1D8BDFD50}" dt="2024-03-18T19:17:53.383" v="4103" actId="20577"/>
          <ac:spMkLst>
            <pc:docMk/>
            <pc:sldMk cId="2499332562" sldId="268"/>
            <ac:spMk id="2" creationId="{F3D013B2-0090-390C-AE3F-E423FFB4343D}"/>
          </ac:spMkLst>
        </pc:spChg>
        <pc:spChg chg="mod">
          <ac:chgData name="Amy Dye-Reeves" userId="b0e1a47e-70db-49b0-9bec-426584eed797" providerId="ADAL" clId="{172CAC4C-20BE-45C9-A4C4-C3C1D8BDFD50}" dt="2024-03-19T19:33:19.917" v="8105" actId="255"/>
          <ac:spMkLst>
            <pc:docMk/>
            <pc:sldMk cId="2499332562" sldId="268"/>
            <ac:spMk id="3" creationId="{1C10453A-06E6-017F-47E4-84CBA9F4CD59}"/>
          </ac:spMkLst>
        </pc:spChg>
      </pc:sldChg>
      <pc:sldChg chg="modSp new mod">
        <pc:chgData name="Amy Dye-Reeves" userId="b0e1a47e-70db-49b0-9bec-426584eed797" providerId="ADAL" clId="{172CAC4C-20BE-45C9-A4C4-C3C1D8BDFD50}" dt="2024-03-19T19:33:10.263" v="8104" actId="20577"/>
        <pc:sldMkLst>
          <pc:docMk/>
          <pc:sldMk cId="4214461527" sldId="269"/>
        </pc:sldMkLst>
        <pc:spChg chg="mod">
          <ac:chgData name="Amy Dye-Reeves" userId="b0e1a47e-70db-49b0-9bec-426584eed797" providerId="ADAL" clId="{172CAC4C-20BE-45C9-A4C4-C3C1D8BDFD50}" dt="2024-03-19T19:33:10.263" v="8104" actId="20577"/>
          <ac:spMkLst>
            <pc:docMk/>
            <pc:sldMk cId="4214461527" sldId="269"/>
            <ac:spMk id="2" creationId="{637397DF-2918-3283-DE06-3E3168F84455}"/>
          </ac:spMkLst>
        </pc:spChg>
        <pc:spChg chg="mod">
          <ac:chgData name="Amy Dye-Reeves" userId="b0e1a47e-70db-49b0-9bec-426584eed797" providerId="ADAL" clId="{172CAC4C-20BE-45C9-A4C4-C3C1D8BDFD50}" dt="2024-03-18T19:21:24.407" v="4232" actId="5793"/>
          <ac:spMkLst>
            <pc:docMk/>
            <pc:sldMk cId="4214461527" sldId="269"/>
            <ac:spMk id="3" creationId="{25F1DCC3-B113-50C8-B75E-295501977888}"/>
          </ac:spMkLst>
        </pc:spChg>
      </pc:sldChg>
      <pc:sldChg chg="modSp new mod">
        <pc:chgData name="Amy Dye-Reeves" userId="b0e1a47e-70db-49b0-9bec-426584eed797" providerId="ADAL" clId="{172CAC4C-20BE-45C9-A4C4-C3C1D8BDFD50}" dt="2024-03-19T19:33:03.719" v="8093" actId="20577"/>
        <pc:sldMkLst>
          <pc:docMk/>
          <pc:sldMk cId="1531457849" sldId="270"/>
        </pc:sldMkLst>
        <pc:spChg chg="mod">
          <ac:chgData name="Amy Dye-Reeves" userId="b0e1a47e-70db-49b0-9bec-426584eed797" providerId="ADAL" clId="{172CAC4C-20BE-45C9-A4C4-C3C1D8BDFD50}" dt="2024-03-19T19:33:03.719" v="8093" actId="20577"/>
          <ac:spMkLst>
            <pc:docMk/>
            <pc:sldMk cId="1531457849" sldId="270"/>
            <ac:spMk id="2" creationId="{54D6314E-DC34-5C44-64A0-C54294BF0F1D}"/>
          </ac:spMkLst>
        </pc:spChg>
        <pc:spChg chg="mod">
          <ac:chgData name="Amy Dye-Reeves" userId="b0e1a47e-70db-49b0-9bec-426584eed797" providerId="ADAL" clId="{172CAC4C-20BE-45C9-A4C4-C3C1D8BDFD50}" dt="2024-03-18T19:22:00.657" v="4277" actId="113"/>
          <ac:spMkLst>
            <pc:docMk/>
            <pc:sldMk cId="1531457849" sldId="270"/>
            <ac:spMk id="3" creationId="{0C9E47B4-541F-D520-3A82-D538688D31EC}"/>
          </ac:spMkLst>
        </pc:spChg>
      </pc:sldChg>
      <pc:sldChg chg="modSp new mod">
        <pc:chgData name="Amy Dye-Reeves" userId="b0e1a47e-70db-49b0-9bec-426584eed797" providerId="ADAL" clId="{172CAC4C-20BE-45C9-A4C4-C3C1D8BDFD50}" dt="2024-03-19T19:32:55.343" v="8083" actId="20577"/>
        <pc:sldMkLst>
          <pc:docMk/>
          <pc:sldMk cId="1865253858" sldId="271"/>
        </pc:sldMkLst>
        <pc:spChg chg="mod">
          <ac:chgData name="Amy Dye-Reeves" userId="b0e1a47e-70db-49b0-9bec-426584eed797" providerId="ADAL" clId="{172CAC4C-20BE-45C9-A4C4-C3C1D8BDFD50}" dt="2024-03-19T19:32:55.343" v="8083" actId="20577"/>
          <ac:spMkLst>
            <pc:docMk/>
            <pc:sldMk cId="1865253858" sldId="271"/>
            <ac:spMk id="2" creationId="{5B5BC2BC-C51E-97AA-D60C-18808F424486}"/>
          </ac:spMkLst>
        </pc:spChg>
        <pc:spChg chg="mod">
          <ac:chgData name="Amy Dye-Reeves" userId="b0e1a47e-70db-49b0-9bec-426584eed797" providerId="ADAL" clId="{172CAC4C-20BE-45C9-A4C4-C3C1D8BDFD50}" dt="2024-03-18T19:22:29.413" v="4312" actId="20577"/>
          <ac:spMkLst>
            <pc:docMk/>
            <pc:sldMk cId="1865253858" sldId="271"/>
            <ac:spMk id="3" creationId="{FF06DDC0-7B7D-3525-A381-F2AAEE153FCD}"/>
          </ac:spMkLst>
        </pc:spChg>
      </pc:sldChg>
      <pc:sldChg chg="modSp new mod">
        <pc:chgData name="Amy Dye-Reeves" userId="b0e1a47e-70db-49b0-9bec-426584eed797" providerId="ADAL" clId="{172CAC4C-20BE-45C9-A4C4-C3C1D8BDFD50}" dt="2024-03-18T20:15:44.444" v="5682" actId="20577"/>
        <pc:sldMkLst>
          <pc:docMk/>
          <pc:sldMk cId="2926001257" sldId="272"/>
        </pc:sldMkLst>
        <pc:spChg chg="mod">
          <ac:chgData name="Amy Dye-Reeves" userId="b0e1a47e-70db-49b0-9bec-426584eed797" providerId="ADAL" clId="{172CAC4C-20BE-45C9-A4C4-C3C1D8BDFD50}" dt="2024-03-18T19:22:55.078" v="4345" actId="20577"/>
          <ac:spMkLst>
            <pc:docMk/>
            <pc:sldMk cId="2926001257" sldId="272"/>
            <ac:spMk id="2" creationId="{00E5EABE-526E-4A09-C9D4-EA08E3B84432}"/>
          </ac:spMkLst>
        </pc:spChg>
        <pc:spChg chg="mod">
          <ac:chgData name="Amy Dye-Reeves" userId="b0e1a47e-70db-49b0-9bec-426584eed797" providerId="ADAL" clId="{172CAC4C-20BE-45C9-A4C4-C3C1D8BDFD50}" dt="2024-03-18T20:15:44.444" v="5682" actId="20577"/>
          <ac:spMkLst>
            <pc:docMk/>
            <pc:sldMk cId="2926001257" sldId="272"/>
            <ac:spMk id="3" creationId="{0711E37C-CE74-89B3-CA5E-153943956053}"/>
          </ac:spMkLst>
        </pc:spChg>
      </pc:sldChg>
      <pc:sldChg chg="addSp delSp modSp new mod ord">
        <pc:chgData name="Amy Dye-Reeves" userId="b0e1a47e-70db-49b0-9bec-426584eed797" providerId="ADAL" clId="{172CAC4C-20BE-45C9-A4C4-C3C1D8BDFD50}" dt="2024-03-18T19:48:47.425" v="5205"/>
        <pc:sldMkLst>
          <pc:docMk/>
          <pc:sldMk cId="566425260" sldId="273"/>
        </pc:sldMkLst>
        <pc:spChg chg="mod">
          <ac:chgData name="Amy Dye-Reeves" userId="b0e1a47e-70db-49b0-9bec-426584eed797" providerId="ADAL" clId="{172CAC4C-20BE-45C9-A4C4-C3C1D8BDFD50}" dt="2024-03-18T19:38:38.527" v="4827" actId="14100"/>
          <ac:spMkLst>
            <pc:docMk/>
            <pc:sldMk cId="566425260" sldId="273"/>
            <ac:spMk id="2" creationId="{55AE7183-1C2E-6ECC-9983-B089949C44D0}"/>
          </ac:spMkLst>
        </pc:spChg>
        <pc:spChg chg="mod">
          <ac:chgData name="Amy Dye-Reeves" userId="b0e1a47e-70db-49b0-9bec-426584eed797" providerId="ADAL" clId="{172CAC4C-20BE-45C9-A4C4-C3C1D8BDFD50}" dt="2024-03-18T19:48:27.314" v="5203" actId="20577"/>
          <ac:spMkLst>
            <pc:docMk/>
            <pc:sldMk cId="566425260" sldId="273"/>
            <ac:spMk id="3" creationId="{C023B047-1373-601E-1100-F9505BAD5A40}"/>
          </ac:spMkLst>
        </pc:spChg>
        <pc:graphicFrameChg chg="add del">
          <ac:chgData name="Amy Dye-Reeves" userId="b0e1a47e-70db-49b0-9bec-426584eed797" providerId="ADAL" clId="{172CAC4C-20BE-45C9-A4C4-C3C1D8BDFD50}" dt="2024-03-18T19:48:05.395" v="5179"/>
          <ac:graphicFrameMkLst>
            <pc:docMk/>
            <pc:sldMk cId="566425260" sldId="273"/>
            <ac:graphicFrameMk id="5" creationId="{A07DEFB0-7535-27D5-05F6-F0036B5B3F1E}"/>
          </ac:graphicFrameMkLst>
        </pc:graphicFrameChg>
      </pc:sldChg>
      <pc:sldChg chg="modSp new mod">
        <pc:chgData name="Amy Dye-Reeves" userId="b0e1a47e-70db-49b0-9bec-426584eed797" providerId="ADAL" clId="{172CAC4C-20BE-45C9-A4C4-C3C1D8BDFD50}" dt="2024-03-18T20:16:49.185" v="5769" actId="20577"/>
        <pc:sldMkLst>
          <pc:docMk/>
          <pc:sldMk cId="2692893866" sldId="274"/>
        </pc:sldMkLst>
        <pc:spChg chg="mod">
          <ac:chgData name="Amy Dye-Reeves" userId="b0e1a47e-70db-49b0-9bec-426584eed797" providerId="ADAL" clId="{172CAC4C-20BE-45C9-A4C4-C3C1D8BDFD50}" dt="2024-03-18T20:06:50.598" v="5222" actId="20577"/>
          <ac:spMkLst>
            <pc:docMk/>
            <pc:sldMk cId="2692893866" sldId="274"/>
            <ac:spMk id="2" creationId="{ECC3F323-3001-5797-B9C6-AAFDDD25D34A}"/>
          </ac:spMkLst>
        </pc:spChg>
        <pc:spChg chg="mod">
          <ac:chgData name="Amy Dye-Reeves" userId="b0e1a47e-70db-49b0-9bec-426584eed797" providerId="ADAL" clId="{172CAC4C-20BE-45C9-A4C4-C3C1D8BDFD50}" dt="2024-03-18T20:16:49.185" v="5769" actId="20577"/>
          <ac:spMkLst>
            <pc:docMk/>
            <pc:sldMk cId="2692893866" sldId="274"/>
            <ac:spMk id="3" creationId="{E8171507-DE29-31F7-6878-5166BE8806CE}"/>
          </ac:spMkLst>
        </pc:spChg>
      </pc:sldChg>
      <pc:sldChg chg="modSp new mod ord">
        <pc:chgData name="Amy Dye-Reeves" userId="b0e1a47e-70db-49b0-9bec-426584eed797" providerId="ADAL" clId="{172CAC4C-20BE-45C9-A4C4-C3C1D8BDFD50}" dt="2024-03-19T19:21:39.106" v="7965" actId="20577"/>
        <pc:sldMkLst>
          <pc:docMk/>
          <pc:sldMk cId="2485207846" sldId="275"/>
        </pc:sldMkLst>
        <pc:spChg chg="mod">
          <ac:chgData name="Amy Dye-Reeves" userId="b0e1a47e-70db-49b0-9bec-426584eed797" providerId="ADAL" clId="{172CAC4C-20BE-45C9-A4C4-C3C1D8BDFD50}" dt="2024-03-18T20:28:13.113" v="5784" actId="20577"/>
          <ac:spMkLst>
            <pc:docMk/>
            <pc:sldMk cId="2485207846" sldId="275"/>
            <ac:spMk id="2" creationId="{1230E2E9-53DA-6DB5-0CD4-6A66F278EDD4}"/>
          </ac:spMkLst>
        </pc:spChg>
        <pc:spChg chg="mod">
          <ac:chgData name="Amy Dye-Reeves" userId="b0e1a47e-70db-49b0-9bec-426584eed797" providerId="ADAL" clId="{172CAC4C-20BE-45C9-A4C4-C3C1D8BDFD50}" dt="2024-03-19T19:21:39.106" v="7965" actId="20577"/>
          <ac:spMkLst>
            <pc:docMk/>
            <pc:sldMk cId="2485207846" sldId="275"/>
            <ac:spMk id="3" creationId="{8CD43F4A-54C5-44AA-22FE-AB636FA720D6}"/>
          </ac:spMkLst>
        </pc:spChg>
      </pc:sldChg>
      <pc:sldChg chg="modSp new mod">
        <pc:chgData name="Amy Dye-Reeves" userId="b0e1a47e-70db-49b0-9bec-426584eed797" providerId="ADAL" clId="{172CAC4C-20BE-45C9-A4C4-C3C1D8BDFD50}" dt="2024-03-19T19:19:54.270" v="7750" actId="20577"/>
        <pc:sldMkLst>
          <pc:docMk/>
          <pc:sldMk cId="3171594816" sldId="276"/>
        </pc:sldMkLst>
        <pc:spChg chg="mod">
          <ac:chgData name="Amy Dye-Reeves" userId="b0e1a47e-70db-49b0-9bec-426584eed797" providerId="ADAL" clId="{172CAC4C-20BE-45C9-A4C4-C3C1D8BDFD50}" dt="2024-03-18T20:29:59.009" v="6075" actId="20577"/>
          <ac:spMkLst>
            <pc:docMk/>
            <pc:sldMk cId="3171594816" sldId="276"/>
            <ac:spMk id="2" creationId="{7B25CB80-8BDE-8E25-41AD-DB5FC785E3B8}"/>
          </ac:spMkLst>
        </pc:spChg>
        <pc:spChg chg="mod">
          <ac:chgData name="Amy Dye-Reeves" userId="b0e1a47e-70db-49b0-9bec-426584eed797" providerId="ADAL" clId="{172CAC4C-20BE-45C9-A4C4-C3C1D8BDFD50}" dt="2024-03-19T19:19:54.270" v="7750" actId="20577"/>
          <ac:spMkLst>
            <pc:docMk/>
            <pc:sldMk cId="3171594816" sldId="276"/>
            <ac:spMk id="3" creationId="{23790FFB-2474-B665-F868-9F3043C95D90}"/>
          </ac:spMkLst>
        </pc:spChg>
      </pc:sldChg>
      <pc:sldChg chg="addSp modSp new mod modClrScheme chgLayout">
        <pc:chgData name="Amy Dye-Reeves" userId="b0e1a47e-70db-49b0-9bec-426584eed797" providerId="ADAL" clId="{172CAC4C-20BE-45C9-A4C4-C3C1D8BDFD50}" dt="2024-03-19T19:16:49.090" v="7319" actId="20577"/>
        <pc:sldMkLst>
          <pc:docMk/>
          <pc:sldMk cId="612161567" sldId="277"/>
        </pc:sldMkLst>
        <pc:spChg chg="mod">
          <ac:chgData name="Amy Dye-Reeves" userId="b0e1a47e-70db-49b0-9bec-426584eed797" providerId="ADAL" clId="{172CAC4C-20BE-45C9-A4C4-C3C1D8BDFD50}" dt="2024-03-18T20:57:10.643" v="7189" actId="26606"/>
          <ac:spMkLst>
            <pc:docMk/>
            <pc:sldMk cId="612161567" sldId="277"/>
            <ac:spMk id="2" creationId="{DC2F5B6A-2547-5279-5C45-0263B467AEA0}"/>
          </ac:spMkLst>
        </pc:spChg>
        <pc:spChg chg="mod">
          <ac:chgData name="Amy Dye-Reeves" userId="b0e1a47e-70db-49b0-9bec-426584eed797" providerId="ADAL" clId="{172CAC4C-20BE-45C9-A4C4-C3C1D8BDFD50}" dt="2024-03-19T19:16:49.090" v="7319" actId="20577"/>
          <ac:spMkLst>
            <pc:docMk/>
            <pc:sldMk cId="612161567" sldId="277"/>
            <ac:spMk id="3" creationId="{A1315E2B-785B-FEFC-D697-F9F71CDF2085}"/>
          </ac:spMkLst>
        </pc:spChg>
        <pc:spChg chg="mod ord">
          <ac:chgData name="Amy Dye-Reeves" userId="b0e1a47e-70db-49b0-9bec-426584eed797" providerId="ADAL" clId="{172CAC4C-20BE-45C9-A4C4-C3C1D8BDFD50}" dt="2024-03-18T20:57:10.643" v="7189" actId="26606"/>
          <ac:spMkLst>
            <pc:docMk/>
            <pc:sldMk cId="612161567" sldId="277"/>
            <ac:spMk id="4" creationId="{CB332AC5-AA70-DAB9-2CFE-E2D42A0D15D2}"/>
          </ac:spMkLst>
        </pc:spChg>
        <pc:picChg chg="add mod">
          <ac:chgData name="Amy Dye-Reeves" userId="b0e1a47e-70db-49b0-9bec-426584eed797" providerId="ADAL" clId="{172CAC4C-20BE-45C9-A4C4-C3C1D8BDFD50}" dt="2024-03-18T20:57:17.125" v="7192" actId="1076"/>
          <ac:picMkLst>
            <pc:docMk/>
            <pc:sldMk cId="612161567" sldId="277"/>
            <ac:picMk id="6" creationId="{F1E75C36-A4F8-2986-0EDD-9E4E6980B84E}"/>
          </ac:picMkLst>
        </pc:picChg>
      </pc:sldChg>
      <pc:sldChg chg="addSp delSp modSp new mod">
        <pc:chgData name="Amy Dye-Reeves" userId="b0e1a47e-70db-49b0-9bec-426584eed797" providerId="ADAL" clId="{172CAC4C-20BE-45C9-A4C4-C3C1D8BDFD50}" dt="2024-03-18T20:59:23.830" v="7239" actId="1076"/>
        <pc:sldMkLst>
          <pc:docMk/>
          <pc:sldMk cId="1245401852" sldId="278"/>
        </pc:sldMkLst>
        <pc:spChg chg="mod">
          <ac:chgData name="Amy Dye-Reeves" userId="b0e1a47e-70db-49b0-9bec-426584eed797" providerId="ADAL" clId="{172CAC4C-20BE-45C9-A4C4-C3C1D8BDFD50}" dt="2024-03-18T20:59:01.788" v="7236" actId="20577"/>
          <ac:spMkLst>
            <pc:docMk/>
            <pc:sldMk cId="1245401852" sldId="278"/>
            <ac:spMk id="2" creationId="{D146E81F-0E90-3C99-0D39-F9609E881545}"/>
          </ac:spMkLst>
        </pc:spChg>
        <pc:spChg chg="del">
          <ac:chgData name="Amy Dye-Reeves" userId="b0e1a47e-70db-49b0-9bec-426584eed797" providerId="ADAL" clId="{172CAC4C-20BE-45C9-A4C4-C3C1D8BDFD50}" dt="2024-03-18T20:59:17.990" v="7237" actId="931"/>
          <ac:spMkLst>
            <pc:docMk/>
            <pc:sldMk cId="1245401852" sldId="278"/>
            <ac:spMk id="3" creationId="{5A546121-FFDD-AC01-4ADA-064EDA5AFBB0}"/>
          </ac:spMkLst>
        </pc:spChg>
        <pc:picChg chg="add mod">
          <ac:chgData name="Amy Dye-Reeves" userId="b0e1a47e-70db-49b0-9bec-426584eed797" providerId="ADAL" clId="{172CAC4C-20BE-45C9-A4C4-C3C1D8BDFD50}" dt="2024-03-18T20:59:23.830" v="7239" actId="1076"/>
          <ac:picMkLst>
            <pc:docMk/>
            <pc:sldMk cId="1245401852" sldId="278"/>
            <ac:picMk id="6" creationId="{840073B1-DC4E-9247-0ACC-8374F0304E7E}"/>
          </ac:picMkLst>
        </pc:picChg>
      </pc:sldChg>
      <pc:sldChg chg="add ord">
        <pc:chgData name="Amy Dye-Reeves" userId="b0e1a47e-70db-49b0-9bec-426584eed797" providerId="ADAL" clId="{172CAC4C-20BE-45C9-A4C4-C3C1D8BDFD50}" dt="2024-03-18T20:59:34.061" v="7242"/>
        <pc:sldMkLst>
          <pc:docMk/>
          <pc:sldMk cId="953117095" sldId="279"/>
        </pc:sldMkLst>
      </pc:sldChg>
      <pc:sldChg chg="modSp new mod">
        <pc:chgData name="Amy Dye-Reeves" userId="b0e1a47e-70db-49b0-9bec-426584eed797" providerId="ADAL" clId="{172CAC4C-20BE-45C9-A4C4-C3C1D8BDFD50}" dt="2024-03-19T19:31:56.646" v="8057" actId="207"/>
        <pc:sldMkLst>
          <pc:docMk/>
          <pc:sldMk cId="3423654137" sldId="280"/>
        </pc:sldMkLst>
        <pc:spChg chg="mod">
          <ac:chgData name="Amy Dye-Reeves" userId="b0e1a47e-70db-49b0-9bec-426584eed797" providerId="ADAL" clId="{172CAC4C-20BE-45C9-A4C4-C3C1D8BDFD50}" dt="2024-03-19T19:27:52.569" v="7986" actId="20577"/>
          <ac:spMkLst>
            <pc:docMk/>
            <pc:sldMk cId="3423654137" sldId="280"/>
            <ac:spMk id="2" creationId="{DD44B745-FB60-19D2-40D1-2D7776E801AC}"/>
          </ac:spMkLst>
        </pc:spChg>
        <pc:spChg chg="mod">
          <ac:chgData name="Amy Dye-Reeves" userId="b0e1a47e-70db-49b0-9bec-426584eed797" providerId="ADAL" clId="{172CAC4C-20BE-45C9-A4C4-C3C1D8BDFD50}" dt="2024-03-19T19:31:56.646" v="8057" actId="207"/>
          <ac:spMkLst>
            <pc:docMk/>
            <pc:sldMk cId="3423654137" sldId="280"/>
            <ac:spMk id="3" creationId="{39D78558-8492-CE8C-D5B0-5FD1C17AA0F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259BEA-82BC-4476-91F2-380E77DBAD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29DE9C3-2AB8-44E5-BCFE-5DD42DFC56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D7858F-6309-4F09-BEA0-6CBF97E55806}" type="datetimeFigureOut">
              <a:rPr lang="en-US" smtClean="0"/>
              <a:t>5/4/2024</a:t>
            </a:fld>
            <a:endParaRPr lang="en-US" dirty="0"/>
          </a:p>
        </p:txBody>
      </p:sp>
      <p:sp>
        <p:nvSpPr>
          <p:cNvPr id="4" name="Footer Placeholder 3">
            <a:extLst>
              <a:ext uri="{FF2B5EF4-FFF2-40B4-BE49-F238E27FC236}">
                <a16:creationId xmlns:a16="http://schemas.microsoft.com/office/drawing/2014/main" id="{5E1B971B-9BC3-41DB-91DC-F03F5C808D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4A0720E-F4E2-435B-A885-9194BA3026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F8AE00-5498-4F06-8655-F21703489BCA}" type="slidenum">
              <a:rPr lang="en-US" smtClean="0"/>
              <a:t>‹#›</a:t>
            </a:fld>
            <a:endParaRPr lang="en-US" dirty="0"/>
          </a:p>
        </p:txBody>
      </p:sp>
    </p:spTree>
    <p:extLst>
      <p:ext uri="{BB962C8B-B14F-4D97-AF65-F5344CB8AC3E}">
        <p14:creationId xmlns:p14="http://schemas.microsoft.com/office/powerpoint/2010/main" val="377342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53C5D-CD12-6D4C-A980-0612968271E2}" type="datetimeFigureOut">
              <a:rPr lang="en-US" smtClean="0"/>
              <a:t>5/4/2024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167F0-0840-1348-BFE4-C6298BBC0698}" type="slidenum">
              <a:rPr lang="en-US" smtClean="0"/>
              <a:t>‹#›</a:t>
            </a:fld>
            <a:endParaRPr lang="en-US" dirty="0"/>
          </a:p>
        </p:txBody>
      </p:sp>
    </p:spTree>
    <p:extLst>
      <p:ext uri="{BB962C8B-B14F-4D97-AF65-F5344CB8AC3E}">
        <p14:creationId xmlns:p14="http://schemas.microsoft.com/office/powerpoint/2010/main" val="148990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userDrawn="1">
            <p:ph type="ctrTitle"/>
          </p:nvPr>
        </p:nvSpPr>
        <p:spPr>
          <a:xfrm>
            <a:off x="1154955" y="2099733"/>
            <a:ext cx="8825658" cy="2677648"/>
          </a:xfrm>
        </p:spPr>
        <p:txBody>
          <a:bodyPr anchor="b"/>
          <a:lstStyle>
            <a:lvl1pPr>
              <a:defRPr sz="5400"/>
            </a:lvl1pPr>
          </a:lstStyle>
          <a:p>
            <a:r>
              <a:rPr lang="en-US" noProof="0"/>
              <a:t>Click to edit Master title style</a:t>
            </a:r>
          </a:p>
        </p:txBody>
      </p:sp>
      <p:sp>
        <p:nvSpPr>
          <p:cNvPr id="3" name="Subtitle 2"/>
          <p:cNvSpPr>
            <a:spLocks noGrp="1"/>
          </p:cNvSpPr>
          <p:nvPr userDrawn="1">
            <p:ph type="subTitle" idx="1"/>
          </p:nvPr>
        </p:nvSpPr>
        <p:spPr>
          <a:xfrm>
            <a:off x="1154955" y="4777380"/>
            <a:ext cx="8825658" cy="861420"/>
          </a:xfrm>
        </p:spPr>
        <p:txBody>
          <a:bodyPr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userDrawn="1">
            <p:ph type="dt" sz="half" idx="10"/>
          </p:nvPr>
        </p:nvSpPr>
        <p:spPr>
          <a:xfrm rot="5400000">
            <a:off x="10089390" y="1792223"/>
            <a:ext cx="990599" cy="304799"/>
          </a:xfrm>
        </p:spPr>
        <p:txBody>
          <a:bodyPr anchor="t"/>
          <a:lstStyle>
            <a:lvl1pPr algn="l">
              <a:defRPr b="0" i="0">
                <a:solidFill>
                  <a:schemeClr val="bg1"/>
                </a:solidFill>
              </a:defRPr>
            </a:lvl1pPr>
          </a:lstStyle>
          <a:p>
            <a:fld id="{75D0B1B9-C7DF-F64A-B488-12B3D5090923}" type="datetime1">
              <a:rPr lang="en-US" noProof="0" smtClean="0"/>
              <a:t>5/4/2024</a:t>
            </a:fld>
            <a:endParaRPr lang="en-US" noProof="0" dirty="0"/>
          </a:p>
        </p:txBody>
      </p:sp>
      <p:sp>
        <p:nvSpPr>
          <p:cNvPr id="5" name="Footer Placeholder 4"/>
          <p:cNvSpPr>
            <a:spLocks noGrp="1"/>
          </p:cNvSpPr>
          <p:nvPr userDrawn="1">
            <p:ph type="ftr" sz="quarter" idx="11"/>
          </p:nvPr>
        </p:nvSpPr>
        <p:spPr>
          <a:xfrm rot="5400000">
            <a:off x="8959592" y="3226820"/>
            <a:ext cx="3859795" cy="304801"/>
          </a:xfrm>
        </p:spPr>
        <p:txBody>
          <a:bodyPr/>
          <a:lstStyle>
            <a:lvl1pPr>
              <a:defRPr b="0" i="0">
                <a:solidFill>
                  <a:schemeClr val="bg1"/>
                </a:solidFill>
              </a:defRPr>
            </a:lvl1pPr>
          </a:lstStyle>
          <a:p>
            <a:endParaRPr lang="en-US" noProof="0" dirty="0"/>
          </a:p>
        </p:txBody>
      </p:sp>
      <p:sp>
        <p:nvSpPr>
          <p:cNvPr id="10" name="Rectangle 9"/>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userDrawn="1">
            <p:ph type="sldNum" sz="quarter" idx="12"/>
          </p:nvPr>
        </p:nvSpPr>
        <p:spPr>
          <a:xfrm>
            <a:off x="10351008" y="292608"/>
            <a:ext cx="838199" cy="767687"/>
          </a:xfrm>
        </p:spPr>
        <p:txBody>
          <a:bodyPr/>
          <a:lstStyle>
            <a:lvl1pPr>
              <a:defRPr sz="2800" b="0" i="0">
                <a:latin typeface="+mj-lt"/>
              </a:defRPr>
            </a:lvl1p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57273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anchor="ctr">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5/4/2024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418343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5/4/2024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397730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21B17C1C-DA5E-F743-826B-CB70C940D4E6}" type="datetime1">
              <a:rPr lang="en-US" noProof="0" smtClean="0"/>
              <a:t>5/4/2024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47717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E6F10E4C-E478-1D40-94DF-17D7429B053A}" type="datetime1">
              <a:rPr lang="en-US" noProof="0" smtClean="0"/>
              <a:t>5/4/2024</a:t>
            </a:fld>
            <a:endParaRPr lang="en-US" noProof="0" dirty="0"/>
          </a:p>
        </p:txBody>
      </p:sp>
      <p:sp>
        <p:nvSpPr>
          <p:cNvPr id="8" name="Footer Placeholder 7"/>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9599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5/4/2024</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82648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5/4/2024</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7" name="Text Placeholder 6">
            <a:extLst>
              <a:ext uri="{FF2B5EF4-FFF2-40B4-BE49-F238E27FC236}">
                <a16:creationId xmlns:a16="http://schemas.microsoft.com/office/drawing/2014/main" id="{575C1B7F-CD73-441E-89FC-46AA9E8B519B}"/>
              </a:ext>
            </a:extLst>
          </p:cNvPr>
          <p:cNvSpPr>
            <a:spLocks noGrp="1"/>
          </p:cNvSpPr>
          <p:nvPr>
            <p:ph type="body" sz="quarter" idx="13"/>
          </p:nvPr>
        </p:nvSpPr>
        <p:spPr>
          <a:xfrm>
            <a:off x="1764150" y="2406650"/>
            <a:ext cx="8663700" cy="3477682"/>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3752974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05E0F-8980-D24A-B2F9-0C7A13C6A6DE}" type="datetime1">
              <a:rPr lang="en-US" noProof="0" smtClean="0"/>
              <a:t>5/4/2024</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1719229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06D41EE2-1449-2741-9D08-61623EFC2A0E}" type="datetime1">
              <a:rPr lang="en-US" noProof="0" smtClean="0"/>
              <a:t>5/4/2024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3736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noProof="0"/>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DAF7560-49B8-714F-A7F1-D946D3E64C23}" type="datetime1">
              <a:rPr lang="en-US" noProof="0" smtClean="0"/>
              <a:t>5/4/2024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308194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7DD9237C-03C9-D843-906B-96D98C6B2D61}" type="datetime1">
              <a:rPr lang="en-US" noProof="0" smtClean="0"/>
              <a:t>5/4/2024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57957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6792913" y="4185846"/>
            <a:ext cx="3852000" cy="720000"/>
          </a:xfrm>
          <a:prstGeom prst="roundRect">
            <a:avLst/>
          </a:prstGeom>
          <a:solidFill>
            <a:schemeClr val="bg1">
              <a:lumMod val="95000"/>
            </a:schemeClr>
          </a:solidFill>
          <a:ln w="31750">
            <a:solidFill>
              <a:schemeClr val="accent4"/>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6792913" y="4998190"/>
            <a:ext cx="3852000" cy="720000"/>
          </a:xfrm>
          <a:prstGeom prst="roundRect">
            <a:avLst/>
          </a:prstGeom>
          <a:solidFill>
            <a:schemeClr val="bg1">
              <a:lumMod val="95000"/>
            </a:schemeClr>
          </a:solidFill>
          <a:ln w="31750">
            <a:solidFill>
              <a:schemeClr val="accent6"/>
            </a:solidFill>
          </a:ln>
        </p:spPr>
        <p:txBody>
          <a:bodyPr anchor="ctr">
            <a:normAutofit/>
          </a:bodyPr>
          <a:lstStyle>
            <a:lvl1pPr marL="0" indent="0">
              <a:buNone/>
              <a:defRPr sz="2100">
                <a:solidFill>
                  <a:schemeClr val="tx1"/>
                </a:solidFill>
              </a:defRPr>
            </a:lvl1pPr>
          </a:lstStyle>
          <a:p>
            <a:pPr lvl="0"/>
            <a:r>
              <a:rPr lang="en-US" noProof="0"/>
              <a:t>Text Item</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397BD2BD-1F35-9841-A6BF-76BE540EE01F}" type="datetime1">
              <a:rPr lang="en-US" noProof="0" smtClean="0"/>
              <a:t>5/4/2024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anchor="ctr">
            <a:normAutofit/>
          </a:bodyPr>
          <a:lstStyle>
            <a:lvl1pPr marL="0" indent="0" algn="ctr">
              <a:buNone/>
              <a:defRPr sz="1100" i="1"/>
            </a:lvl1pPr>
          </a:lstStyle>
          <a:p>
            <a:r>
              <a:rPr lang="en-US" noProof="0" dirty="0"/>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anchor="ctr">
            <a:normAutofit/>
          </a:bodyPr>
          <a:lstStyle>
            <a:lvl1pPr marL="0" indent="0" algn="ctr">
              <a:buNone/>
              <a:defRPr sz="1100" i="1"/>
            </a:lvl1pPr>
          </a:lstStyle>
          <a:p>
            <a:r>
              <a:rPr lang="en-US" noProof="0" dirty="0"/>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5870575" y="3465194"/>
            <a:ext cx="536616" cy="536616"/>
          </a:xfrm>
        </p:spPr>
        <p:txBody>
          <a:bodyPr lIns="0" tIns="0" rIns="0" bIns="0" anchor="ctr">
            <a:normAutofit/>
          </a:bodyPr>
          <a:lstStyle>
            <a:lvl1pPr marL="0" indent="0" algn="ctr">
              <a:buNone/>
              <a:defRPr sz="1100" i="1"/>
            </a:lvl1pPr>
          </a:lstStyle>
          <a:p>
            <a:r>
              <a:rPr lang="en-US" noProof="0" dirty="0"/>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anchor="ctr">
            <a:normAutofit/>
          </a:bodyPr>
          <a:lstStyle>
            <a:lvl1pPr marL="0" indent="0" algn="ctr">
              <a:buNone/>
              <a:defRPr sz="1100" i="1"/>
            </a:lvl1pPr>
          </a:lstStyle>
          <a:p>
            <a:r>
              <a:rPr lang="en-US" noProof="0" dirty="0"/>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5870575" y="5089882"/>
            <a:ext cx="536616" cy="536616"/>
          </a:xfrm>
        </p:spPr>
        <p:txBody>
          <a:bodyPr lIns="0" tIns="0" rIns="0" bIns="0" anchor="ctr">
            <a:normAutofit/>
          </a:bodyPr>
          <a:lstStyle>
            <a:lvl1pPr marL="0" indent="0" algn="ctr">
              <a:buNone/>
              <a:defRPr sz="1100" i="1"/>
            </a:lvl1pPr>
          </a:lstStyle>
          <a:p>
            <a:r>
              <a:rPr lang="en-US" noProof="0" dirty="0"/>
              <a:t>Icon</a:t>
            </a:r>
          </a:p>
        </p:txBody>
      </p:sp>
    </p:spTree>
    <p:extLst>
      <p:ext uri="{BB962C8B-B14F-4D97-AF65-F5344CB8AC3E}">
        <p14:creationId xmlns:p14="http://schemas.microsoft.com/office/powerpoint/2010/main" val="3296259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6E94F40A-5592-5744-BFD7-61B04D70BFE7}" type="datetime1">
              <a:rPr lang="en-US" noProof="0" smtClean="0"/>
              <a:t>5/4/2024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Tree>
    <p:extLst>
      <p:ext uri="{BB962C8B-B14F-4D97-AF65-F5344CB8AC3E}">
        <p14:creationId xmlns:p14="http://schemas.microsoft.com/office/powerpoint/2010/main" val="182046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5/4/2024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325413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2234226"/>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2234226"/>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2401122"/>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240018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5/4/2024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3785996"/>
            <a:ext cx="2325688" cy="1503455"/>
          </a:xfrm>
        </p:spPr>
        <p:txBody>
          <a:bodyPr>
            <a:no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3785996"/>
            <a:ext cx="2325688" cy="1503455"/>
          </a:xfrm>
        </p:spPr>
        <p:txBody>
          <a:bodyPr>
            <a:no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246506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 Icon Bullets Horizontal">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8404601" y="3981394"/>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8535100"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8404601" y="1932281"/>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8535100"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8C369370-372E-0846-B090-5E6EF97A3B62}" type="datetime1">
              <a:rPr lang="en-US" noProof="0" smtClean="0"/>
              <a:t>5/4/2024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6189670" y="1840992"/>
            <a:ext cx="2095046" cy="1225056"/>
          </a:xfrm>
        </p:spPr>
        <p:txBody>
          <a:bodyPr anchor="ctr">
            <a:noAutofit/>
          </a:bodyPr>
          <a:lstStyle>
            <a:lvl1pPr marL="0" indent="0" algn="l">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9519533" y="1840992"/>
            <a:ext cx="2095046" cy="1225056"/>
          </a:xfrm>
        </p:spPr>
        <p:txBody>
          <a:bodyPr anchor="ctr">
            <a:noAutofit/>
          </a:bodyPr>
          <a:lstStyle>
            <a:lvl1pPr marL="0" indent="0" algn="l">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6189670" y="3891529"/>
            <a:ext cx="2095046" cy="1222144"/>
          </a:xfrm>
        </p:spPr>
        <p:txBody>
          <a:bodyPr anchor="ctr">
            <a:noAutofit/>
          </a:bodyPr>
          <a:lstStyle>
            <a:lvl1pPr marL="0" indent="0" algn="l">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9519533" y="3891529"/>
            <a:ext cx="2095046" cy="1222144"/>
          </a:xfrm>
        </p:spPr>
        <p:txBody>
          <a:bodyPr anchor="ctr">
            <a:noAutofit/>
          </a:bodyPr>
          <a:lstStyle>
            <a:lvl1pPr marL="0" indent="0" algn="l">
              <a:buNone/>
              <a:defRPr sz="1200"/>
            </a:lvl1pPr>
          </a:lstStyle>
          <a:p>
            <a:pPr lvl="0"/>
            <a:r>
              <a:rPr lang="en-US" noProof="0"/>
              <a:t>Edit bullet description</a:t>
            </a:r>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5070995" y="1932281"/>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5201494"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5070995" y="3981394"/>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5201494"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Tree>
    <p:extLst>
      <p:ext uri="{BB962C8B-B14F-4D97-AF65-F5344CB8AC3E}">
        <p14:creationId xmlns:p14="http://schemas.microsoft.com/office/powerpoint/2010/main" val="292990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8">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noProof="0"/>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fld id="{36ACA6CA-E140-824D-8E8B-5CC5036BDBAE}" type="datetime1">
              <a:rPr lang="en-US" noProof="0" smtClean="0"/>
              <a:pPr/>
              <a:t>5/4/2024</a:t>
            </a:fld>
            <a:endParaRPr lang="en-US" noProof="0"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endParaRPr lang="en-US" noProof="0"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06391533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59" r:id="rId4"/>
    <p:sldLayoutId id="2147483860" r:id="rId5"/>
    <p:sldLayoutId id="2147483861" r:id="rId6"/>
    <p:sldLayoutId id="2147483862" r:id="rId7"/>
    <p:sldLayoutId id="2147483864" r:id="rId8"/>
    <p:sldLayoutId id="2147483863" r:id="rId9"/>
    <p:sldLayoutId id="2147483858" r:id="rId10"/>
    <p:sldLayoutId id="2147483865" r:id="rId11"/>
    <p:sldLayoutId id="2147483844" r:id="rId12"/>
    <p:sldLayoutId id="2147483845" r:id="rId13"/>
    <p:sldLayoutId id="2147483846" r:id="rId14"/>
    <p:sldLayoutId id="2147483866" r:id="rId15"/>
    <p:sldLayoutId id="2147483847" r:id="rId16"/>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add0076@auburn.edu" TargetMode="External"/><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artsandculture.google.com/asset/windsor-castle-king-george-v/pAFmi30Ax5kYoA"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loom.com/" TargetMode="External"/><Relationship Id="rId2" Type="http://schemas.openxmlformats.org/officeDocument/2006/relationships/hyperlink" Target="https://www.berrycast.com/" TargetMode="External"/><Relationship Id="rId1" Type="http://schemas.openxmlformats.org/officeDocument/2006/relationships/slideLayout" Target="../slideLayouts/slideLayout2.xml"/><Relationship Id="rId5" Type="http://schemas.openxmlformats.org/officeDocument/2006/relationships/hyperlink" Target="https://vimeo.com/" TargetMode="External"/><Relationship Id="rId4" Type="http://schemas.openxmlformats.org/officeDocument/2006/relationships/hyperlink" Target="https://screenrec.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add0076@auburn.edu" TargetMode="External"/><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B41E-FC51-4047-9C2D-7FA6782DAFEB}"/>
              </a:ext>
            </a:extLst>
          </p:cNvPr>
          <p:cNvSpPr>
            <a:spLocks noGrp="1"/>
          </p:cNvSpPr>
          <p:nvPr>
            <p:ph type="title"/>
          </p:nvPr>
        </p:nvSpPr>
        <p:spPr>
          <a:xfrm>
            <a:off x="1153907" y="1693332"/>
            <a:ext cx="3860260" cy="1735668"/>
          </a:xfrm>
        </p:spPr>
        <p:txBody>
          <a:bodyPr anchor="b">
            <a:normAutofit/>
          </a:bodyPr>
          <a:lstStyle/>
          <a:p>
            <a:r>
              <a:rPr lang="en-US" dirty="0"/>
              <a:t>An APPLE A Day:  Daily Actioner Assessment with Asynchronous Video Instruction </a:t>
            </a:r>
          </a:p>
        </p:txBody>
      </p:sp>
      <p:pic>
        <p:nvPicPr>
          <p:cNvPr id="5" name="Picture 4" descr="Close-up of red-green apples in a wooden bowl">
            <a:extLst>
              <a:ext uri="{FF2B5EF4-FFF2-40B4-BE49-F238E27FC236}">
                <a16:creationId xmlns:a16="http://schemas.microsoft.com/office/drawing/2014/main" id="{216DA92F-46D0-8EFA-F5C7-D227927B28F9}"/>
              </a:ext>
            </a:extLst>
          </p:cNvPr>
          <p:cNvPicPr>
            <a:picLocks noChangeAspect="1"/>
          </p:cNvPicPr>
          <p:nvPr/>
        </p:nvPicPr>
        <p:blipFill rotWithShape="1">
          <a:blip r:embed="rId2"/>
          <a:srcRect r="37169" b="2"/>
          <a:stretch/>
        </p:blipFill>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noFill/>
          <a:effectLst/>
        </p:spPr>
      </p:pic>
      <p:sp>
        <p:nvSpPr>
          <p:cNvPr id="3" name="Subtitle 2">
            <a:extLst>
              <a:ext uri="{FF2B5EF4-FFF2-40B4-BE49-F238E27FC236}">
                <a16:creationId xmlns:a16="http://schemas.microsoft.com/office/drawing/2014/main" id="{252E989F-747B-4007-9C7A-A35E8B662A7B}"/>
              </a:ext>
            </a:extLst>
          </p:cNvPr>
          <p:cNvSpPr>
            <a:spLocks noGrp="1"/>
          </p:cNvSpPr>
          <p:nvPr>
            <p:ph type="body" sz="half" idx="2"/>
          </p:nvPr>
        </p:nvSpPr>
        <p:spPr>
          <a:xfrm>
            <a:off x="1154955" y="3657600"/>
            <a:ext cx="3859212" cy="1371600"/>
          </a:xfrm>
        </p:spPr>
        <p:txBody>
          <a:bodyPr>
            <a:normAutofit/>
          </a:bodyPr>
          <a:lstStyle/>
          <a:p>
            <a:r>
              <a:rPr lang="en-US" dirty="0"/>
              <a:t>Amy Dye-Reeves, Head of the Library of Architecture, Design, and Construction(LADC), Auburn University, USA.</a:t>
            </a:r>
          </a:p>
        </p:txBody>
      </p:sp>
      <p:sp>
        <p:nvSpPr>
          <p:cNvPr id="10" name="Slide Number Placeholder 4">
            <a:extLst>
              <a:ext uri="{FF2B5EF4-FFF2-40B4-BE49-F238E27FC236}">
                <a16:creationId xmlns:a16="http://schemas.microsoft.com/office/drawing/2014/main" id="{DE5F04B6-77C2-87B4-970E-8F4802EE8755}"/>
              </a:ext>
            </a:extLst>
          </p:cNvPr>
          <p:cNvSpPr>
            <a:spLocks noGrp="1"/>
          </p:cNvSpPr>
          <p:nvPr>
            <p:ph type="sldNum" sz="quarter" idx="12"/>
          </p:nvPr>
        </p:nvSpPr>
        <p:spPr>
          <a:xfrm>
            <a:off x="10352540" y="295729"/>
            <a:ext cx="838199" cy="767687"/>
          </a:xfrm>
        </p:spPr>
        <p:txBody>
          <a:bodyPr/>
          <a:lstStyle/>
          <a:p>
            <a:pPr>
              <a:spcAft>
                <a:spcPts val="600"/>
              </a:spcAft>
            </a:pPr>
            <a:fld id="{9FF96B15-8338-45D5-A943-561235072D66}" type="slidenum">
              <a:rPr lang="en-US" noProof="0" smtClean="0"/>
              <a:pPr>
                <a:spcAft>
                  <a:spcPts val="600"/>
                </a:spcAft>
              </a:pPr>
              <a:t>1</a:t>
            </a:fld>
            <a:endParaRPr lang="en-US" noProof="0"/>
          </a:p>
        </p:txBody>
      </p:sp>
    </p:spTree>
    <p:extLst>
      <p:ext uri="{BB962C8B-B14F-4D97-AF65-F5344CB8AC3E}">
        <p14:creationId xmlns:p14="http://schemas.microsoft.com/office/powerpoint/2010/main" val="30670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795C6-1760-A9F0-0891-CB43939F748E}"/>
              </a:ext>
            </a:extLst>
          </p:cNvPr>
          <p:cNvSpPr>
            <a:spLocks noGrp="1"/>
          </p:cNvSpPr>
          <p:nvPr>
            <p:ph type="title"/>
          </p:nvPr>
        </p:nvSpPr>
        <p:spPr/>
        <p:txBody>
          <a:bodyPr/>
          <a:lstStyle/>
          <a:p>
            <a:r>
              <a:rPr lang="en-US" b="1" i="0" cap="all" dirty="0">
                <a:effectLst/>
                <a:latin typeface="Montserrat" panose="00000500000000000000" pitchFamily="2" charset="0"/>
              </a:rPr>
              <a:t>TYPES OF FORMATIVE ASSESSMENT</a:t>
            </a:r>
            <a:br>
              <a:rPr lang="en-US" b="1" i="0" cap="all" dirty="0">
                <a:effectLst/>
                <a:latin typeface="Montserrat" panose="00000500000000000000" pitchFamily="2" charset="0"/>
              </a:rPr>
            </a:br>
            <a:endParaRPr lang="en-US" dirty="0"/>
          </a:p>
        </p:txBody>
      </p:sp>
      <p:sp>
        <p:nvSpPr>
          <p:cNvPr id="3" name="Content Placeholder 2">
            <a:extLst>
              <a:ext uri="{FF2B5EF4-FFF2-40B4-BE49-F238E27FC236}">
                <a16:creationId xmlns:a16="http://schemas.microsoft.com/office/drawing/2014/main" id="{11067C5B-DD6B-9ECF-D53C-FCA91EC1DF93}"/>
              </a:ext>
            </a:extLst>
          </p:cNvPr>
          <p:cNvSpPr>
            <a:spLocks noGrp="1"/>
          </p:cNvSpPr>
          <p:nvPr>
            <p:ph idx="1"/>
          </p:nvPr>
        </p:nvSpPr>
        <p:spPr/>
        <p:txBody>
          <a:bodyPr/>
          <a:lstStyle/>
          <a:p>
            <a:pPr algn="l">
              <a:buFont typeface="Arial" panose="020B0604020202020204" pitchFamily="34" charset="0"/>
              <a:buChar char="•"/>
            </a:pPr>
            <a:r>
              <a:rPr lang="en-US" sz="2000" b="0" i="0" dirty="0">
                <a:solidFill>
                  <a:srgbClr val="58595A"/>
                </a:solidFill>
                <a:effectLst/>
                <a:latin typeface="Montserrat" panose="00000500000000000000" pitchFamily="2" charset="0"/>
              </a:rPr>
              <a:t>Question and answer sessions, both formal—planned and informal—spontaneous</a:t>
            </a:r>
          </a:p>
          <a:p>
            <a:pPr algn="l">
              <a:buFont typeface="Arial" panose="020B0604020202020204" pitchFamily="34" charset="0"/>
              <a:buChar char="•"/>
            </a:pPr>
            <a:r>
              <a:rPr lang="en-US" sz="2000" b="0" i="0" dirty="0">
                <a:solidFill>
                  <a:srgbClr val="58595A"/>
                </a:solidFill>
                <a:effectLst/>
                <a:latin typeface="Montserrat" panose="00000500000000000000" pitchFamily="2" charset="0"/>
              </a:rPr>
              <a:t>Conferences between the instructor and student at various points in the semester</a:t>
            </a:r>
          </a:p>
          <a:p>
            <a:pPr algn="l">
              <a:buFont typeface="Arial" panose="020B0604020202020204" pitchFamily="34" charset="0"/>
              <a:buChar char="•"/>
            </a:pPr>
            <a:r>
              <a:rPr lang="en-US" sz="2000" b="0" i="0" dirty="0">
                <a:solidFill>
                  <a:srgbClr val="58595A"/>
                </a:solidFill>
                <a:effectLst/>
                <a:latin typeface="Montserrat" panose="00000500000000000000" pitchFamily="2" charset="0"/>
              </a:rPr>
              <a:t>In-class activities where students informally present their results</a:t>
            </a:r>
          </a:p>
          <a:p>
            <a:pPr algn="l">
              <a:buFont typeface="Arial" panose="020B0604020202020204" pitchFamily="34" charset="0"/>
              <a:buChar char="•"/>
            </a:pPr>
            <a:r>
              <a:rPr lang="en-US" sz="2000" b="0" i="0" dirty="0">
                <a:solidFill>
                  <a:srgbClr val="58595A"/>
                </a:solidFill>
                <a:effectLst/>
                <a:latin typeface="Montserrat" panose="00000500000000000000" pitchFamily="2" charset="0"/>
              </a:rPr>
              <a:t>Student feedback was collected by periodically answering specific questions about the instruction and their self-evaluation of performance and progress</a:t>
            </a:r>
          </a:p>
          <a:p>
            <a:endParaRPr lang="en-US" dirty="0"/>
          </a:p>
        </p:txBody>
      </p:sp>
      <p:sp>
        <p:nvSpPr>
          <p:cNvPr id="4" name="Slide Number Placeholder 3">
            <a:extLst>
              <a:ext uri="{FF2B5EF4-FFF2-40B4-BE49-F238E27FC236}">
                <a16:creationId xmlns:a16="http://schemas.microsoft.com/office/drawing/2014/main" id="{11481105-56F6-478A-8753-79593A7DE8A8}"/>
              </a:ext>
            </a:extLst>
          </p:cNvPr>
          <p:cNvSpPr>
            <a:spLocks noGrp="1"/>
          </p:cNvSpPr>
          <p:nvPr>
            <p:ph type="sldNum" sz="quarter" idx="12"/>
          </p:nvPr>
        </p:nvSpPr>
        <p:spPr/>
        <p:txBody>
          <a:bodyPr/>
          <a:lstStyle/>
          <a:p>
            <a:fld id="{9FF96B15-8338-45D5-A943-561235072D66}" type="slidenum">
              <a:rPr lang="en-US" noProof="0" smtClean="0"/>
              <a:t>10</a:t>
            </a:fld>
            <a:endParaRPr lang="en-US" noProof="0" dirty="0"/>
          </a:p>
        </p:txBody>
      </p:sp>
    </p:spTree>
    <p:extLst>
      <p:ext uri="{BB962C8B-B14F-4D97-AF65-F5344CB8AC3E}">
        <p14:creationId xmlns:p14="http://schemas.microsoft.com/office/powerpoint/2010/main" val="4279419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BC2BC-C51E-97AA-D60C-18808F424486}"/>
              </a:ext>
            </a:extLst>
          </p:cNvPr>
          <p:cNvSpPr>
            <a:spLocks noGrp="1"/>
          </p:cNvSpPr>
          <p:nvPr>
            <p:ph type="title"/>
          </p:nvPr>
        </p:nvSpPr>
        <p:spPr/>
        <p:txBody>
          <a:bodyPr/>
          <a:lstStyle/>
          <a:p>
            <a:r>
              <a:rPr lang="en-US" dirty="0"/>
              <a:t>Examples of Summative Assessment</a:t>
            </a:r>
          </a:p>
        </p:txBody>
      </p:sp>
      <p:sp>
        <p:nvSpPr>
          <p:cNvPr id="3" name="Content Placeholder 2">
            <a:extLst>
              <a:ext uri="{FF2B5EF4-FFF2-40B4-BE49-F238E27FC236}">
                <a16:creationId xmlns:a16="http://schemas.microsoft.com/office/drawing/2014/main" id="{FF06DDC0-7B7D-3525-A381-F2AAEE153FCD}"/>
              </a:ext>
            </a:extLst>
          </p:cNvPr>
          <p:cNvSpPr>
            <a:spLocks noGrp="1"/>
          </p:cNvSpPr>
          <p:nvPr>
            <p:ph idx="1"/>
          </p:nvPr>
        </p:nvSpPr>
        <p:spPr/>
        <p:txBody>
          <a:bodyPr>
            <a:normAutofit/>
          </a:bodyPr>
          <a:lstStyle/>
          <a:p>
            <a:pPr algn="l"/>
            <a:r>
              <a:rPr lang="en-US" sz="2000" b="1" i="0" cap="all" dirty="0">
                <a:effectLst/>
                <a:latin typeface="Montserrat" panose="00000500000000000000" pitchFamily="2" charset="0"/>
              </a:rPr>
              <a:t>TYPES OF SUMMATIVE ASSESSMENT</a:t>
            </a:r>
          </a:p>
          <a:p>
            <a:pPr algn="l">
              <a:buFont typeface="Arial" panose="020B0604020202020204" pitchFamily="34" charset="0"/>
              <a:buChar char="•"/>
            </a:pPr>
            <a:r>
              <a:rPr lang="en-US" sz="2000" b="0" i="0" dirty="0">
                <a:solidFill>
                  <a:srgbClr val="58595A"/>
                </a:solidFill>
                <a:effectLst/>
                <a:latin typeface="Montserrat" panose="00000500000000000000" pitchFamily="2" charset="0"/>
              </a:rPr>
              <a:t>Examinations (major, high-stakes exams)</a:t>
            </a:r>
          </a:p>
          <a:p>
            <a:pPr algn="l">
              <a:buFont typeface="Arial" panose="020B0604020202020204" pitchFamily="34" charset="0"/>
              <a:buChar char="•"/>
            </a:pPr>
            <a:r>
              <a:rPr lang="en-US" sz="2000" b="0" i="0" dirty="0">
                <a:solidFill>
                  <a:srgbClr val="58595A"/>
                </a:solidFill>
                <a:effectLst/>
                <a:latin typeface="Montserrat" panose="00000500000000000000" pitchFamily="2" charset="0"/>
              </a:rPr>
              <a:t>Final examination (a truly summative assessment)</a:t>
            </a:r>
          </a:p>
          <a:p>
            <a:pPr algn="l">
              <a:buFont typeface="Arial" panose="020B0604020202020204" pitchFamily="34" charset="0"/>
              <a:buChar char="•"/>
            </a:pPr>
            <a:r>
              <a:rPr lang="en-US" sz="2000" b="0" i="0" dirty="0">
                <a:solidFill>
                  <a:srgbClr val="58595A"/>
                </a:solidFill>
                <a:effectLst/>
                <a:latin typeface="Montserrat" panose="00000500000000000000" pitchFamily="2" charset="0"/>
              </a:rPr>
              <a:t>Term papers (drafts submitted throughout the semester would be a formative assessment)</a:t>
            </a:r>
          </a:p>
          <a:p>
            <a:pPr algn="l">
              <a:buFont typeface="Arial" panose="020B0604020202020204" pitchFamily="34" charset="0"/>
              <a:buChar char="•"/>
            </a:pPr>
            <a:r>
              <a:rPr lang="en-US" sz="2000" b="0" i="0" dirty="0">
                <a:solidFill>
                  <a:srgbClr val="58595A"/>
                </a:solidFill>
                <a:effectLst/>
                <a:latin typeface="Montserrat" panose="00000500000000000000" pitchFamily="2" charset="0"/>
              </a:rPr>
              <a:t>Projects (project phases submitted at various completion points could be formatively</a:t>
            </a:r>
            <a:endParaRPr lang="en-US" sz="2000" dirty="0"/>
          </a:p>
        </p:txBody>
      </p:sp>
      <p:sp>
        <p:nvSpPr>
          <p:cNvPr id="4" name="Slide Number Placeholder 3">
            <a:extLst>
              <a:ext uri="{FF2B5EF4-FFF2-40B4-BE49-F238E27FC236}">
                <a16:creationId xmlns:a16="http://schemas.microsoft.com/office/drawing/2014/main" id="{0FCBAABA-FD79-8EC5-FC11-E0D01C3CCAD6}"/>
              </a:ext>
            </a:extLst>
          </p:cNvPr>
          <p:cNvSpPr>
            <a:spLocks noGrp="1"/>
          </p:cNvSpPr>
          <p:nvPr>
            <p:ph type="sldNum" sz="quarter" idx="12"/>
          </p:nvPr>
        </p:nvSpPr>
        <p:spPr/>
        <p:txBody>
          <a:bodyPr/>
          <a:lstStyle/>
          <a:p>
            <a:fld id="{9FF96B15-8338-45D5-A943-561235072D66}" type="slidenum">
              <a:rPr lang="en-US" noProof="0" smtClean="0"/>
              <a:t>11</a:t>
            </a:fld>
            <a:endParaRPr lang="en-US" noProof="0" dirty="0"/>
          </a:p>
        </p:txBody>
      </p:sp>
    </p:spTree>
    <p:extLst>
      <p:ext uri="{BB962C8B-B14F-4D97-AF65-F5344CB8AC3E}">
        <p14:creationId xmlns:p14="http://schemas.microsoft.com/office/powerpoint/2010/main" val="1865253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1E6E4-219B-4B81-DF93-C4F7ACED6D25}"/>
              </a:ext>
            </a:extLst>
          </p:cNvPr>
          <p:cNvSpPr>
            <a:spLocks noGrp="1"/>
          </p:cNvSpPr>
          <p:nvPr>
            <p:ph type="title"/>
          </p:nvPr>
        </p:nvSpPr>
        <p:spPr/>
        <p:txBody>
          <a:bodyPr/>
          <a:lstStyle/>
          <a:p>
            <a:r>
              <a:rPr lang="en-US" dirty="0"/>
              <a:t>Examples of Summative Assessment</a:t>
            </a:r>
          </a:p>
        </p:txBody>
      </p:sp>
      <p:sp>
        <p:nvSpPr>
          <p:cNvPr id="3" name="Content Placeholder 2">
            <a:extLst>
              <a:ext uri="{FF2B5EF4-FFF2-40B4-BE49-F238E27FC236}">
                <a16:creationId xmlns:a16="http://schemas.microsoft.com/office/drawing/2014/main" id="{11DC48C2-F344-DF8F-A21E-A70AAF037833}"/>
              </a:ext>
            </a:extLst>
          </p:cNvPr>
          <p:cNvSpPr>
            <a:spLocks noGrp="1"/>
          </p:cNvSpPr>
          <p:nvPr>
            <p:ph idx="1"/>
          </p:nvPr>
        </p:nvSpPr>
        <p:spPr/>
        <p:txBody>
          <a:bodyPr/>
          <a:lstStyle/>
          <a:p>
            <a:pPr algn="l">
              <a:buFont typeface="Arial" panose="020B0604020202020204" pitchFamily="34" charset="0"/>
              <a:buChar char="•"/>
            </a:pPr>
            <a:r>
              <a:rPr lang="en-US" sz="2800" b="0" i="0" dirty="0">
                <a:solidFill>
                  <a:srgbClr val="58595A"/>
                </a:solidFill>
                <a:effectLst/>
                <a:latin typeface="Montserrat" panose="00000500000000000000" pitchFamily="2" charset="0"/>
              </a:rPr>
              <a:t>Portfolios (could also be assessed during its development as a formative assessment)</a:t>
            </a:r>
          </a:p>
          <a:p>
            <a:pPr algn="l">
              <a:buFont typeface="Arial" panose="020B0604020202020204" pitchFamily="34" charset="0"/>
              <a:buChar char="•"/>
            </a:pPr>
            <a:r>
              <a:rPr lang="en-US" sz="2800" b="0" i="0" dirty="0">
                <a:solidFill>
                  <a:srgbClr val="58595A"/>
                </a:solidFill>
                <a:effectLst/>
                <a:latin typeface="Montserrat" panose="00000500000000000000" pitchFamily="2" charset="0"/>
              </a:rPr>
              <a:t>Performances</a:t>
            </a:r>
          </a:p>
          <a:p>
            <a:pPr algn="l">
              <a:buFont typeface="Arial" panose="020B0604020202020204" pitchFamily="34" charset="0"/>
              <a:buChar char="•"/>
            </a:pPr>
            <a:r>
              <a:rPr lang="en-US" sz="2800" b="0" i="0" dirty="0">
                <a:solidFill>
                  <a:srgbClr val="58595A"/>
                </a:solidFill>
                <a:effectLst/>
                <a:latin typeface="Montserrat" panose="00000500000000000000" pitchFamily="2" charset="0"/>
              </a:rPr>
              <a:t>Student evaluation of the course (teaching effectiveness)</a:t>
            </a:r>
          </a:p>
          <a:p>
            <a:pPr algn="l">
              <a:buFont typeface="Arial" panose="020B0604020202020204" pitchFamily="34" charset="0"/>
              <a:buChar char="•"/>
            </a:pPr>
            <a:r>
              <a:rPr lang="en-US" sz="2800" b="0" i="0" dirty="0">
                <a:solidFill>
                  <a:srgbClr val="58595A"/>
                </a:solidFill>
                <a:effectLst/>
                <a:latin typeface="Montserrat" panose="00000500000000000000" pitchFamily="2" charset="0"/>
              </a:rPr>
              <a:t>Instructor self-evaluation</a:t>
            </a:r>
          </a:p>
          <a:p>
            <a:endParaRPr lang="en-US" dirty="0"/>
          </a:p>
        </p:txBody>
      </p:sp>
      <p:sp>
        <p:nvSpPr>
          <p:cNvPr id="4" name="Slide Number Placeholder 3">
            <a:extLst>
              <a:ext uri="{FF2B5EF4-FFF2-40B4-BE49-F238E27FC236}">
                <a16:creationId xmlns:a16="http://schemas.microsoft.com/office/drawing/2014/main" id="{1A462DE6-95DB-AA95-3697-8006B809D3EB}"/>
              </a:ext>
            </a:extLst>
          </p:cNvPr>
          <p:cNvSpPr>
            <a:spLocks noGrp="1"/>
          </p:cNvSpPr>
          <p:nvPr>
            <p:ph type="sldNum" sz="quarter" idx="12"/>
          </p:nvPr>
        </p:nvSpPr>
        <p:spPr/>
        <p:txBody>
          <a:bodyPr/>
          <a:lstStyle/>
          <a:p>
            <a:fld id="{9FF96B15-8338-45D5-A943-561235072D66}" type="slidenum">
              <a:rPr lang="en-US" noProof="0" smtClean="0"/>
              <a:t>12</a:t>
            </a:fld>
            <a:endParaRPr lang="en-US" noProof="0" dirty="0"/>
          </a:p>
        </p:txBody>
      </p:sp>
    </p:spTree>
    <p:extLst>
      <p:ext uri="{BB962C8B-B14F-4D97-AF65-F5344CB8AC3E}">
        <p14:creationId xmlns:p14="http://schemas.microsoft.com/office/powerpoint/2010/main" val="2680279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5EABE-526E-4A09-C9D4-EA08E3B84432}"/>
              </a:ext>
            </a:extLst>
          </p:cNvPr>
          <p:cNvSpPr>
            <a:spLocks noGrp="1"/>
          </p:cNvSpPr>
          <p:nvPr>
            <p:ph type="title"/>
          </p:nvPr>
        </p:nvSpPr>
        <p:spPr/>
        <p:txBody>
          <a:bodyPr/>
          <a:lstStyle/>
          <a:p>
            <a:r>
              <a:rPr lang="en-US" dirty="0"/>
              <a:t>What do we focus on?</a:t>
            </a:r>
          </a:p>
        </p:txBody>
      </p:sp>
      <p:sp>
        <p:nvSpPr>
          <p:cNvPr id="3" name="Content Placeholder 2">
            <a:extLst>
              <a:ext uri="{FF2B5EF4-FFF2-40B4-BE49-F238E27FC236}">
                <a16:creationId xmlns:a16="http://schemas.microsoft.com/office/drawing/2014/main" id="{0711E37C-CE74-89B3-CA5E-153943956053}"/>
              </a:ext>
            </a:extLst>
          </p:cNvPr>
          <p:cNvSpPr>
            <a:spLocks noGrp="1"/>
          </p:cNvSpPr>
          <p:nvPr>
            <p:ph idx="1"/>
          </p:nvPr>
        </p:nvSpPr>
        <p:spPr/>
        <p:txBody>
          <a:bodyPr/>
          <a:lstStyle/>
          <a:p>
            <a:r>
              <a:rPr lang="en-US" dirty="0"/>
              <a:t> </a:t>
            </a:r>
            <a:r>
              <a:rPr lang="en-US" sz="2800" dirty="0"/>
              <a:t>Focus on diagnostic assessment with pre-test or private interviews with each student via video format. Focus on daily action steps that will allow us to capture the necessary information to move forward in an impactful way and experience. </a:t>
            </a:r>
          </a:p>
          <a:p>
            <a:endParaRPr lang="en-US" dirty="0"/>
          </a:p>
        </p:txBody>
      </p:sp>
      <p:sp>
        <p:nvSpPr>
          <p:cNvPr id="4" name="Slide Number Placeholder 3">
            <a:extLst>
              <a:ext uri="{FF2B5EF4-FFF2-40B4-BE49-F238E27FC236}">
                <a16:creationId xmlns:a16="http://schemas.microsoft.com/office/drawing/2014/main" id="{D94275E3-5A9E-8E14-1FC7-6E14BE29686C}"/>
              </a:ext>
            </a:extLst>
          </p:cNvPr>
          <p:cNvSpPr>
            <a:spLocks noGrp="1"/>
          </p:cNvSpPr>
          <p:nvPr>
            <p:ph type="sldNum" sz="quarter" idx="12"/>
          </p:nvPr>
        </p:nvSpPr>
        <p:spPr/>
        <p:txBody>
          <a:bodyPr/>
          <a:lstStyle/>
          <a:p>
            <a:fld id="{9FF96B15-8338-45D5-A943-561235072D66}" type="slidenum">
              <a:rPr lang="en-US" noProof="0" smtClean="0"/>
              <a:t>13</a:t>
            </a:fld>
            <a:endParaRPr lang="en-US" noProof="0" dirty="0"/>
          </a:p>
        </p:txBody>
      </p:sp>
    </p:spTree>
    <p:extLst>
      <p:ext uri="{BB962C8B-B14F-4D97-AF65-F5344CB8AC3E}">
        <p14:creationId xmlns:p14="http://schemas.microsoft.com/office/powerpoint/2010/main" val="2926001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90B3-5065-0D93-216B-D037020C6BEB}"/>
              </a:ext>
            </a:extLst>
          </p:cNvPr>
          <p:cNvSpPr>
            <a:spLocks noGrp="1"/>
          </p:cNvSpPr>
          <p:nvPr>
            <p:ph type="title"/>
          </p:nvPr>
        </p:nvSpPr>
        <p:spPr/>
        <p:txBody>
          <a:bodyPr/>
          <a:lstStyle/>
          <a:p>
            <a:r>
              <a:rPr lang="en-US" dirty="0"/>
              <a:t>APPLE A Day: Meaning in Presentation</a:t>
            </a:r>
          </a:p>
        </p:txBody>
      </p:sp>
      <p:sp>
        <p:nvSpPr>
          <p:cNvPr id="3" name="Content Placeholder 2">
            <a:extLst>
              <a:ext uri="{FF2B5EF4-FFF2-40B4-BE49-F238E27FC236}">
                <a16:creationId xmlns:a16="http://schemas.microsoft.com/office/drawing/2014/main" id="{6ED39D30-3356-85D6-0FDB-4EF589A2EF3A}"/>
              </a:ext>
            </a:extLst>
          </p:cNvPr>
          <p:cNvSpPr>
            <a:spLocks noGrp="1"/>
          </p:cNvSpPr>
          <p:nvPr>
            <p:ph idx="1"/>
          </p:nvPr>
        </p:nvSpPr>
        <p:spPr/>
        <p:txBody>
          <a:bodyPr>
            <a:normAutofit/>
          </a:bodyPr>
          <a:lstStyle/>
          <a:p>
            <a:r>
              <a:rPr lang="en-US" sz="3200" dirty="0"/>
              <a:t>A--- Action</a:t>
            </a:r>
          </a:p>
          <a:p>
            <a:r>
              <a:rPr lang="en-US" sz="3200" dirty="0"/>
              <a:t>P----Process</a:t>
            </a:r>
          </a:p>
          <a:p>
            <a:r>
              <a:rPr lang="en-US" sz="3200" dirty="0"/>
              <a:t>P----Placement</a:t>
            </a:r>
          </a:p>
          <a:p>
            <a:r>
              <a:rPr lang="en-US" sz="3200" dirty="0"/>
              <a:t>L-----Listen</a:t>
            </a:r>
          </a:p>
          <a:p>
            <a:r>
              <a:rPr lang="en-US" sz="3200" dirty="0"/>
              <a:t>E----Everyone Evaluate </a:t>
            </a:r>
          </a:p>
        </p:txBody>
      </p:sp>
      <p:sp>
        <p:nvSpPr>
          <p:cNvPr id="4" name="Slide Number Placeholder 3">
            <a:extLst>
              <a:ext uri="{FF2B5EF4-FFF2-40B4-BE49-F238E27FC236}">
                <a16:creationId xmlns:a16="http://schemas.microsoft.com/office/drawing/2014/main" id="{E4E31955-58E8-2602-2031-2028B14DD104}"/>
              </a:ext>
            </a:extLst>
          </p:cNvPr>
          <p:cNvSpPr>
            <a:spLocks noGrp="1"/>
          </p:cNvSpPr>
          <p:nvPr>
            <p:ph type="sldNum" sz="quarter" idx="12"/>
          </p:nvPr>
        </p:nvSpPr>
        <p:spPr/>
        <p:txBody>
          <a:bodyPr/>
          <a:lstStyle/>
          <a:p>
            <a:fld id="{9FF96B15-8338-45D5-A943-561235072D66}" type="slidenum">
              <a:rPr lang="en-US" noProof="0" smtClean="0"/>
              <a:t>14</a:t>
            </a:fld>
            <a:endParaRPr lang="en-US" noProof="0" dirty="0"/>
          </a:p>
        </p:txBody>
      </p:sp>
    </p:spTree>
    <p:extLst>
      <p:ext uri="{BB962C8B-B14F-4D97-AF65-F5344CB8AC3E}">
        <p14:creationId xmlns:p14="http://schemas.microsoft.com/office/powerpoint/2010/main" val="1737989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E6F3-E107-F89E-4990-6DE7C60D2AF2}"/>
              </a:ext>
            </a:extLst>
          </p:cNvPr>
          <p:cNvSpPr>
            <a:spLocks noGrp="1"/>
          </p:cNvSpPr>
          <p:nvPr>
            <p:ph type="title"/>
          </p:nvPr>
        </p:nvSpPr>
        <p:spPr>
          <a:xfrm>
            <a:off x="1154954" y="681487"/>
            <a:ext cx="8761412" cy="999145"/>
          </a:xfrm>
        </p:spPr>
        <p:txBody>
          <a:bodyPr/>
          <a:lstStyle/>
          <a:p>
            <a:r>
              <a:rPr lang="en-US" dirty="0"/>
              <a:t>ACTION…. Top 4 Quick Questions to Ask Yourself</a:t>
            </a:r>
          </a:p>
        </p:txBody>
      </p:sp>
      <p:sp>
        <p:nvSpPr>
          <p:cNvPr id="3" name="Content Placeholder 2">
            <a:extLst>
              <a:ext uri="{FF2B5EF4-FFF2-40B4-BE49-F238E27FC236}">
                <a16:creationId xmlns:a16="http://schemas.microsoft.com/office/drawing/2014/main" id="{640EC807-3673-EDA3-9D0C-62B107B76C89}"/>
              </a:ext>
            </a:extLst>
          </p:cNvPr>
          <p:cNvSpPr>
            <a:spLocks noGrp="1"/>
          </p:cNvSpPr>
          <p:nvPr>
            <p:ph idx="1"/>
          </p:nvPr>
        </p:nvSpPr>
        <p:spPr/>
        <p:txBody>
          <a:bodyPr>
            <a:normAutofit/>
          </a:bodyPr>
          <a:lstStyle/>
          <a:p>
            <a:r>
              <a:rPr lang="en-US" sz="2400" dirty="0"/>
              <a:t>What are you asking your students to complete this assessment?</a:t>
            </a:r>
          </a:p>
          <a:p>
            <a:r>
              <a:rPr lang="en-US" sz="2400" dirty="0"/>
              <a:t>What will this tell you? Is this something that you don’t already know?</a:t>
            </a:r>
          </a:p>
          <a:p>
            <a:r>
              <a:rPr lang="en-US" sz="2400" dirty="0"/>
              <a:t>How will this information be used? What does it give you?</a:t>
            </a:r>
          </a:p>
          <a:p>
            <a:r>
              <a:rPr lang="en-US" sz="2400" dirty="0"/>
              <a:t>Can you use the assessment results to directly impact your students' teaching or learning? </a:t>
            </a:r>
          </a:p>
        </p:txBody>
      </p:sp>
      <p:sp>
        <p:nvSpPr>
          <p:cNvPr id="4" name="Slide Number Placeholder 3">
            <a:extLst>
              <a:ext uri="{FF2B5EF4-FFF2-40B4-BE49-F238E27FC236}">
                <a16:creationId xmlns:a16="http://schemas.microsoft.com/office/drawing/2014/main" id="{226BDD19-C55E-B569-C9D4-AEC01BA30CDE}"/>
              </a:ext>
            </a:extLst>
          </p:cNvPr>
          <p:cNvSpPr>
            <a:spLocks noGrp="1"/>
          </p:cNvSpPr>
          <p:nvPr>
            <p:ph type="sldNum" sz="quarter" idx="12"/>
          </p:nvPr>
        </p:nvSpPr>
        <p:spPr/>
        <p:txBody>
          <a:bodyPr/>
          <a:lstStyle/>
          <a:p>
            <a:fld id="{9FF96B15-8338-45D5-A943-561235072D66}" type="slidenum">
              <a:rPr lang="en-US" noProof="0" smtClean="0"/>
              <a:t>15</a:t>
            </a:fld>
            <a:endParaRPr lang="en-US" noProof="0" dirty="0"/>
          </a:p>
        </p:txBody>
      </p:sp>
    </p:spTree>
    <p:extLst>
      <p:ext uri="{BB962C8B-B14F-4D97-AF65-F5344CB8AC3E}">
        <p14:creationId xmlns:p14="http://schemas.microsoft.com/office/powerpoint/2010/main" val="3451766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DAB9-DF80-2FD4-9E82-4519F7235885}"/>
              </a:ext>
            </a:extLst>
          </p:cNvPr>
          <p:cNvSpPr>
            <a:spLocks noGrp="1"/>
          </p:cNvSpPr>
          <p:nvPr>
            <p:ph type="title"/>
          </p:nvPr>
        </p:nvSpPr>
        <p:spPr>
          <a:xfrm>
            <a:off x="1154954" y="724619"/>
            <a:ext cx="8761412" cy="956013"/>
          </a:xfrm>
        </p:spPr>
        <p:txBody>
          <a:bodyPr/>
          <a:lstStyle/>
          <a:p>
            <a:r>
              <a:rPr lang="en-US" dirty="0"/>
              <a:t>ACTION… Alternative Questions to Ask Yourself</a:t>
            </a:r>
          </a:p>
        </p:txBody>
      </p:sp>
      <p:sp>
        <p:nvSpPr>
          <p:cNvPr id="3" name="Content Placeholder 2">
            <a:extLst>
              <a:ext uri="{FF2B5EF4-FFF2-40B4-BE49-F238E27FC236}">
                <a16:creationId xmlns:a16="http://schemas.microsoft.com/office/drawing/2014/main" id="{939F6584-98F0-61B2-942F-6B292CBCA2F0}"/>
              </a:ext>
            </a:extLst>
          </p:cNvPr>
          <p:cNvSpPr>
            <a:spLocks noGrp="1"/>
          </p:cNvSpPr>
          <p:nvPr>
            <p:ph idx="1"/>
          </p:nvPr>
        </p:nvSpPr>
        <p:spPr/>
        <p:txBody>
          <a:bodyPr/>
          <a:lstStyle/>
          <a:p>
            <a:r>
              <a:rPr lang="en-US" dirty="0"/>
              <a:t>What does the assessment claim to measure?</a:t>
            </a:r>
          </a:p>
          <a:p>
            <a:r>
              <a:rPr lang="en-US" dirty="0"/>
              <a:t>Does your assessment measure everything? If not, what are the gaps?</a:t>
            </a:r>
          </a:p>
          <a:p>
            <a:r>
              <a:rPr lang="en-US" dirty="0"/>
              <a:t>How well does the assessment score correlate with other measures related to the same concepts? Results, tests, measurements such as past or measurements held within ACRL, for example?  </a:t>
            </a:r>
          </a:p>
          <a:p>
            <a:r>
              <a:rPr lang="en-US" dirty="0"/>
              <a:t>If you carried out the assessment previously, did you get similar results?</a:t>
            </a:r>
          </a:p>
          <a:p>
            <a:r>
              <a:rPr lang="en-US" dirty="0"/>
              <a:t>Does the assessment or results generated have direct value for teachers or learners?  </a:t>
            </a:r>
          </a:p>
        </p:txBody>
      </p:sp>
      <p:sp>
        <p:nvSpPr>
          <p:cNvPr id="4" name="Slide Number Placeholder 3">
            <a:extLst>
              <a:ext uri="{FF2B5EF4-FFF2-40B4-BE49-F238E27FC236}">
                <a16:creationId xmlns:a16="http://schemas.microsoft.com/office/drawing/2014/main" id="{F2020910-53F9-98AC-99AF-997C2E2A9426}"/>
              </a:ext>
            </a:extLst>
          </p:cNvPr>
          <p:cNvSpPr>
            <a:spLocks noGrp="1"/>
          </p:cNvSpPr>
          <p:nvPr>
            <p:ph type="sldNum" sz="quarter" idx="12"/>
          </p:nvPr>
        </p:nvSpPr>
        <p:spPr/>
        <p:txBody>
          <a:bodyPr/>
          <a:lstStyle/>
          <a:p>
            <a:fld id="{9FF96B15-8338-45D5-A943-561235072D66}" type="slidenum">
              <a:rPr lang="en-US" noProof="0" smtClean="0"/>
              <a:t>16</a:t>
            </a:fld>
            <a:endParaRPr lang="en-US" noProof="0" dirty="0"/>
          </a:p>
        </p:txBody>
      </p:sp>
    </p:spTree>
    <p:extLst>
      <p:ext uri="{BB962C8B-B14F-4D97-AF65-F5344CB8AC3E}">
        <p14:creationId xmlns:p14="http://schemas.microsoft.com/office/powerpoint/2010/main" val="430878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D7008-02FD-6339-4A61-2EAFFAC3429C}"/>
              </a:ext>
            </a:extLst>
          </p:cNvPr>
          <p:cNvSpPr>
            <a:spLocks noGrp="1"/>
          </p:cNvSpPr>
          <p:nvPr>
            <p:ph type="title"/>
          </p:nvPr>
        </p:nvSpPr>
        <p:spPr/>
        <p:txBody>
          <a:bodyPr/>
          <a:lstStyle/>
          <a:p>
            <a:r>
              <a:rPr lang="en-US" dirty="0"/>
              <a:t>Process…. </a:t>
            </a:r>
          </a:p>
        </p:txBody>
      </p:sp>
      <p:sp>
        <p:nvSpPr>
          <p:cNvPr id="3" name="Content Placeholder 2">
            <a:extLst>
              <a:ext uri="{FF2B5EF4-FFF2-40B4-BE49-F238E27FC236}">
                <a16:creationId xmlns:a16="http://schemas.microsoft.com/office/drawing/2014/main" id="{D222A2AB-2EFD-C01A-E7C4-E32522C5D635}"/>
              </a:ext>
            </a:extLst>
          </p:cNvPr>
          <p:cNvSpPr>
            <a:spLocks noGrp="1"/>
          </p:cNvSpPr>
          <p:nvPr>
            <p:ph idx="1"/>
          </p:nvPr>
        </p:nvSpPr>
        <p:spPr/>
        <p:txBody>
          <a:bodyPr>
            <a:normAutofit/>
          </a:bodyPr>
          <a:lstStyle/>
          <a:p>
            <a:r>
              <a:rPr lang="en-US" sz="3200" dirty="0"/>
              <a:t>What technology works best to reach your students?</a:t>
            </a:r>
          </a:p>
          <a:p>
            <a:r>
              <a:rPr lang="en-US" sz="3200" dirty="0"/>
              <a:t>How can this be done to reflect a 5-minute or less completion time? Remember, time limits the constraints of the participants at large. </a:t>
            </a:r>
          </a:p>
        </p:txBody>
      </p:sp>
      <p:sp>
        <p:nvSpPr>
          <p:cNvPr id="4" name="Slide Number Placeholder 3">
            <a:extLst>
              <a:ext uri="{FF2B5EF4-FFF2-40B4-BE49-F238E27FC236}">
                <a16:creationId xmlns:a16="http://schemas.microsoft.com/office/drawing/2014/main" id="{63B2F135-523A-F398-F7A5-094F2056492D}"/>
              </a:ext>
            </a:extLst>
          </p:cNvPr>
          <p:cNvSpPr>
            <a:spLocks noGrp="1"/>
          </p:cNvSpPr>
          <p:nvPr>
            <p:ph type="sldNum" sz="quarter" idx="12"/>
          </p:nvPr>
        </p:nvSpPr>
        <p:spPr/>
        <p:txBody>
          <a:bodyPr/>
          <a:lstStyle/>
          <a:p>
            <a:fld id="{9FF96B15-8338-45D5-A943-561235072D66}" type="slidenum">
              <a:rPr lang="en-US" noProof="0" smtClean="0"/>
              <a:t>17</a:t>
            </a:fld>
            <a:endParaRPr lang="en-US" noProof="0" dirty="0"/>
          </a:p>
        </p:txBody>
      </p:sp>
    </p:spTree>
    <p:extLst>
      <p:ext uri="{BB962C8B-B14F-4D97-AF65-F5344CB8AC3E}">
        <p14:creationId xmlns:p14="http://schemas.microsoft.com/office/powerpoint/2010/main" val="574616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E738-DAA5-1769-0EE1-F6777CEDEB76}"/>
              </a:ext>
            </a:extLst>
          </p:cNvPr>
          <p:cNvSpPr>
            <a:spLocks noGrp="1"/>
          </p:cNvSpPr>
          <p:nvPr>
            <p:ph type="title"/>
          </p:nvPr>
        </p:nvSpPr>
        <p:spPr/>
        <p:txBody>
          <a:bodyPr/>
          <a:lstStyle/>
          <a:p>
            <a:r>
              <a:rPr lang="en-US" dirty="0"/>
              <a:t>Placement… </a:t>
            </a:r>
          </a:p>
        </p:txBody>
      </p:sp>
      <p:sp>
        <p:nvSpPr>
          <p:cNvPr id="3" name="Content Placeholder 2">
            <a:extLst>
              <a:ext uri="{FF2B5EF4-FFF2-40B4-BE49-F238E27FC236}">
                <a16:creationId xmlns:a16="http://schemas.microsoft.com/office/drawing/2014/main" id="{F916F90C-46D7-ED5D-1648-102D6BEB26C9}"/>
              </a:ext>
            </a:extLst>
          </p:cNvPr>
          <p:cNvSpPr>
            <a:spLocks noGrp="1"/>
          </p:cNvSpPr>
          <p:nvPr>
            <p:ph idx="1"/>
          </p:nvPr>
        </p:nvSpPr>
        <p:spPr/>
        <p:txBody>
          <a:bodyPr>
            <a:normAutofit/>
          </a:bodyPr>
          <a:lstStyle/>
          <a:p>
            <a:r>
              <a:rPr lang="en-US" sz="2000" dirty="0"/>
              <a:t>Quick/easy with limited QR Codes- remember 2-3 will be enough. It’s not overwhelming them.</a:t>
            </a:r>
          </a:p>
          <a:p>
            <a:r>
              <a:rPr lang="en-US" sz="2000" dirty="0"/>
              <a:t> Consider what you might do if QR codes or other associated technology does not work. Paper in class and electronic whiteboards with questions might also help.</a:t>
            </a:r>
          </a:p>
          <a:p>
            <a:r>
              <a:rPr lang="en-US" sz="2000" dirty="0"/>
              <a:t>Spacing out question-value- “think time”- 10 seconds countdown. Either in your head or on the screen in front of you. Let’s not assess them to death. </a:t>
            </a:r>
          </a:p>
        </p:txBody>
      </p:sp>
      <p:sp>
        <p:nvSpPr>
          <p:cNvPr id="4" name="Slide Number Placeholder 3">
            <a:extLst>
              <a:ext uri="{FF2B5EF4-FFF2-40B4-BE49-F238E27FC236}">
                <a16:creationId xmlns:a16="http://schemas.microsoft.com/office/drawing/2014/main" id="{7DDA33DA-39B1-FF9B-D149-6769D0476AB6}"/>
              </a:ext>
            </a:extLst>
          </p:cNvPr>
          <p:cNvSpPr>
            <a:spLocks noGrp="1"/>
          </p:cNvSpPr>
          <p:nvPr>
            <p:ph type="sldNum" sz="quarter" idx="12"/>
          </p:nvPr>
        </p:nvSpPr>
        <p:spPr/>
        <p:txBody>
          <a:bodyPr/>
          <a:lstStyle/>
          <a:p>
            <a:fld id="{9FF96B15-8338-45D5-A943-561235072D66}" type="slidenum">
              <a:rPr lang="en-US" noProof="0" smtClean="0"/>
              <a:t>18</a:t>
            </a:fld>
            <a:endParaRPr lang="en-US" noProof="0" dirty="0"/>
          </a:p>
        </p:txBody>
      </p:sp>
    </p:spTree>
    <p:extLst>
      <p:ext uri="{BB962C8B-B14F-4D97-AF65-F5344CB8AC3E}">
        <p14:creationId xmlns:p14="http://schemas.microsoft.com/office/powerpoint/2010/main" val="2710803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1807-604B-DB01-3865-8303E4E7224B}"/>
              </a:ext>
            </a:extLst>
          </p:cNvPr>
          <p:cNvSpPr>
            <a:spLocks noGrp="1"/>
          </p:cNvSpPr>
          <p:nvPr>
            <p:ph type="title"/>
          </p:nvPr>
        </p:nvSpPr>
        <p:spPr/>
        <p:txBody>
          <a:bodyPr/>
          <a:lstStyle/>
          <a:p>
            <a:r>
              <a:rPr lang="en-US" dirty="0"/>
              <a:t>Listen…</a:t>
            </a:r>
          </a:p>
        </p:txBody>
      </p:sp>
      <p:sp>
        <p:nvSpPr>
          <p:cNvPr id="3" name="Content Placeholder 2">
            <a:extLst>
              <a:ext uri="{FF2B5EF4-FFF2-40B4-BE49-F238E27FC236}">
                <a16:creationId xmlns:a16="http://schemas.microsoft.com/office/drawing/2014/main" id="{75E5FD24-05B6-250C-F11D-43EDEC7315D5}"/>
              </a:ext>
            </a:extLst>
          </p:cNvPr>
          <p:cNvSpPr>
            <a:spLocks noGrp="1"/>
          </p:cNvSpPr>
          <p:nvPr>
            <p:ph idx="1"/>
          </p:nvPr>
        </p:nvSpPr>
        <p:spPr/>
        <p:txBody>
          <a:bodyPr/>
          <a:lstStyle/>
          <a:p>
            <a:r>
              <a:rPr lang="en-US" sz="2800" dirty="0"/>
              <a:t>Becoming an active rather than a passive listener</a:t>
            </a:r>
          </a:p>
          <a:p>
            <a:r>
              <a:rPr lang="en-US" sz="2800" dirty="0"/>
              <a:t>How will this data impact the students (collectively) in the course, workshop, etc.? Think of this from here and now. The end-of-year assessment is excellent, but it leaves students thinking. What can you do for us</a:t>
            </a:r>
            <a:r>
              <a:rPr lang="en-US" dirty="0"/>
              <a:t>? </a:t>
            </a:r>
          </a:p>
          <a:p>
            <a:endParaRPr lang="en-US" dirty="0"/>
          </a:p>
        </p:txBody>
      </p:sp>
      <p:sp>
        <p:nvSpPr>
          <p:cNvPr id="4" name="Slide Number Placeholder 3">
            <a:extLst>
              <a:ext uri="{FF2B5EF4-FFF2-40B4-BE49-F238E27FC236}">
                <a16:creationId xmlns:a16="http://schemas.microsoft.com/office/drawing/2014/main" id="{B7427E9A-6943-AEFB-DDA8-0B9CFCE0142C}"/>
              </a:ext>
            </a:extLst>
          </p:cNvPr>
          <p:cNvSpPr>
            <a:spLocks noGrp="1"/>
          </p:cNvSpPr>
          <p:nvPr>
            <p:ph type="sldNum" sz="quarter" idx="12"/>
          </p:nvPr>
        </p:nvSpPr>
        <p:spPr/>
        <p:txBody>
          <a:bodyPr/>
          <a:lstStyle/>
          <a:p>
            <a:fld id="{9FF96B15-8338-45D5-A943-561235072D66}" type="slidenum">
              <a:rPr lang="en-US" noProof="0" smtClean="0"/>
              <a:t>19</a:t>
            </a:fld>
            <a:endParaRPr lang="en-US" noProof="0" dirty="0"/>
          </a:p>
        </p:txBody>
      </p:sp>
    </p:spTree>
    <p:extLst>
      <p:ext uri="{BB962C8B-B14F-4D97-AF65-F5344CB8AC3E}">
        <p14:creationId xmlns:p14="http://schemas.microsoft.com/office/powerpoint/2010/main" val="2691889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20F3E-4EC2-F5B9-1C8B-1B0489C25F5B}"/>
              </a:ext>
            </a:extLst>
          </p:cNvPr>
          <p:cNvSpPr>
            <a:spLocks noGrp="1"/>
          </p:cNvSpPr>
          <p:nvPr>
            <p:ph type="title"/>
          </p:nvPr>
        </p:nvSpPr>
        <p:spPr>
          <a:xfrm>
            <a:off x="1153907" y="1693332"/>
            <a:ext cx="3860260" cy="1735668"/>
          </a:xfrm>
        </p:spPr>
        <p:txBody>
          <a:bodyPr anchor="b">
            <a:normAutofit/>
          </a:bodyPr>
          <a:lstStyle/>
          <a:p>
            <a:r>
              <a:rPr lang="en-US" dirty="0"/>
              <a:t>Speaker Introduction</a:t>
            </a:r>
          </a:p>
        </p:txBody>
      </p:sp>
      <p:pic>
        <p:nvPicPr>
          <p:cNvPr id="6" name="Content Placeholder 5" descr="A person smiling at camera&#10;&#10;Description automatically generated">
            <a:extLst>
              <a:ext uri="{FF2B5EF4-FFF2-40B4-BE49-F238E27FC236}">
                <a16:creationId xmlns:a16="http://schemas.microsoft.com/office/drawing/2014/main" id="{D2C66ED3-53BD-B316-9181-8C2F8DCB2ADD}"/>
              </a:ext>
            </a:extLst>
          </p:cNvPr>
          <p:cNvPicPr>
            <a:picLocks noGrp="1" noChangeAspect="1"/>
          </p:cNvPicPr>
          <p:nvPr>
            <p:ph type="pic" idx="1"/>
          </p:nvPr>
        </p:nvPicPr>
        <p:blipFill rotWithShape="1">
          <a:blip r:embed="rId2"/>
          <a:srcRect t="1115" r="1" b="28240"/>
          <a:stretch/>
        </p:blipFill>
        <p:spPr>
          <a:xfrm>
            <a:off x="6058861" y="478881"/>
            <a:ext cx="5582675" cy="5908526"/>
          </a:xfrm>
          <a:noFill/>
        </p:spPr>
      </p:pic>
      <p:sp>
        <p:nvSpPr>
          <p:cNvPr id="22" name="Text Placeholder 3">
            <a:extLst>
              <a:ext uri="{FF2B5EF4-FFF2-40B4-BE49-F238E27FC236}">
                <a16:creationId xmlns:a16="http://schemas.microsoft.com/office/drawing/2014/main" id="{A1CD827B-9B8C-77A6-18D7-C5748FD89B6D}"/>
              </a:ext>
            </a:extLst>
          </p:cNvPr>
          <p:cNvSpPr>
            <a:spLocks noGrp="1"/>
          </p:cNvSpPr>
          <p:nvPr>
            <p:ph type="body" sz="half" idx="2"/>
          </p:nvPr>
        </p:nvSpPr>
        <p:spPr>
          <a:xfrm>
            <a:off x="1154955" y="3657600"/>
            <a:ext cx="3859212" cy="1371600"/>
          </a:xfrm>
        </p:spPr>
        <p:txBody>
          <a:bodyPr>
            <a:normAutofit fontScale="92500" lnSpcReduction="20000"/>
          </a:bodyPr>
          <a:lstStyle/>
          <a:p>
            <a:r>
              <a:rPr lang="en-US" dirty="0"/>
              <a:t>Amy Dye-Reeves, Head of the Library of Architecture, Design, and Construction(LADC), Auburn University, USA.</a:t>
            </a:r>
          </a:p>
          <a:p>
            <a:r>
              <a:rPr lang="en-US" dirty="0"/>
              <a:t>Email: </a:t>
            </a:r>
            <a:r>
              <a:rPr lang="en-US" dirty="0">
                <a:hlinkClick r:id="rId3"/>
              </a:rPr>
              <a:t>add0076@auburn.edu</a:t>
            </a:r>
            <a:endParaRPr lang="en-US" dirty="0"/>
          </a:p>
          <a:p>
            <a:r>
              <a:rPr lang="en-US" dirty="0"/>
              <a:t>Phone: 334.844.1755</a:t>
            </a:r>
          </a:p>
          <a:p>
            <a:endParaRPr lang="en-US" dirty="0"/>
          </a:p>
          <a:p>
            <a:endParaRPr lang="en-US" dirty="0"/>
          </a:p>
        </p:txBody>
      </p:sp>
      <p:sp>
        <p:nvSpPr>
          <p:cNvPr id="4" name="Slide Number Placeholder 3">
            <a:extLst>
              <a:ext uri="{FF2B5EF4-FFF2-40B4-BE49-F238E27FC236}">
                <a16:creationId xmlns:a16="http://schemas.microsoft.com/office/drawing/2014/main" id="{621F3339-4427-A3A4-B208-51774BCE0CDD}"/>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noProof="0" smtClean="0"/>
              <a:pPr>
                <a:spcAft>
                  <a:spcPts val="600"/>
                </a:spcAft>
              </a:pPr>
              <a:t>2</a:t>
            </a:fld>
            <a:endParaRPr lang="en-US" noProof="0"/>
          </a:p>
        </p:txBody>
      </p:sp>
    </p:spTree>
    <p:extLst>
      <p:ext uri="{BB962C8B-B14F-4D97-AF65-F5344CB8AC3E}">
        <p14:creationId xmlns:p14="http://schemas.microsoft.com/office/powerpoint/2010/main" val="1111180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631D9-AEC2-278E-B391-ED1C04828871}"/>
              </a:ext>
            </a:extLst>
          </p:cNvPr>
          <p:cNvSpPr>
            <a:spLocks noGrp="1"/>
          </p:cNvSpPr>
          <p:nvPr>
            <p:ph type="title"/>
          </p:nvPr>
        </p:nvSpPr>
        <p:spPr/>
        <p:txBody>
          <a:bodyPr/>
          <a:lstStyle/>
          <a:p>
            <a:r>
              <a:rPr lang="en-US" dirty="0"/>
              <a:t>Best Practices for Asynchronous Communication</a:t>
            </a:r>
          </a:p>
        </p:txBody>
      </p:sp>
      <p:sp>
        <p:nvSpPr>
          <p:cNvPr id="3" name="Content Placeholder 2">
            <a:extLst>
              <a:ext uri="{FF2B5EF4-FFF2-40B4-BE49-F238E27FC236}">
                <a16:creationId xmlns:a16="http://schemas.microsoft.com/office/drawing/2014/main" id="{809067CD-6128-DC22-D5AA-0FF326168AC3}"/>
              </a:ext>
            </a:extLst>
          </p:cNvPr>
          <p:cNvSpPr>
            <a:spLocks noGrp="1"/>
          </p:cNvSpPr>
          <p:nvPr>
            <p:ph idx="1"/>
          </p:nvPr>
        </p:nvSpPr>
        <p:spPr/>
        <p:txBody>
          <a:bodyPr>
            <a:normAutofit lnSpcReduction="10000"/>
          </a:bodyPr>
          <a:lstStyle/>
          <a:p>
            <a:pPr algn="l" fontAlgn="base">
              <a:buFont typeface="Arial" panose="020B0604020202020204" pitchFamily="34" charset="0"/>
              <a:buChar char="•"/>
            </a:pPr>
            <a:r>
              <a:rPr lang="en-US" b="0" i="0" dirty="0">
                <a:solidFill>
                  <a:srgbClr val="323232"/>
                </a:solidFill>
                <a:effectLst/>
                <a:latin typeface="Myriad Set Pro Text"/>
              </a:rPr>
              <a:t>Be clear and detailed when recording a video to ensure all necessary information is conveyed. </a:t>
            </a:r>
          </a:p>
          <a:p>
            <a:pPr algn="l" fontAlgn="base">
              <a:buFont typeface="Arial" panose="020B0604020202020204" pitchFamily="34" charset="0"/>
              <a:buChar char="•"/>
            </a:pPr>
            <a:r>
              <a:rPr lang="en-US" b="0" i="0" dirty="0">
                <a:solidFill>
                  <a:srgbClr val="323232"/>
                </a:solidFill>
                <a:effectLst/>
                <a:latin typeface="Myriad Set Pro Text"/>
              </a:rPr>
              <a:t>Use the right tools that work for you: </a:t>
            </a:r>
          </a:p>
          <a:p>
            <a:pPr marL="742950" lvl="1" indent="-285750" algn="l" fontAlgn="base">
              <a:buFont typeface="Arial" panose="020B0604020202020204" pitchFamily="34" charset="0"/>
              <a:buChar char="•"/>
            </a:pPr>
            <a:r>
              <a:rPr lang="en-US" b="0" i="0" dirty="0">
                <a:solidFill>
                  <a:srgbClr val="323232"/>
                </a:solidFill>
                <a:effectLst/>
                <a:latin typeface="Myriad Set Pro Text"/>
              </a:rPr>
              <a:t>Slack, which can used by students and teachers to replace email communication, enabling a responsive sharing and discussing of information</a:t>
            </a:r>
          </a:p>
          <a:p>
            <a:pPr marL="742950" lvl="1" indent="-285750" algn="l" fontAlgn="base">
              <a:buFont typeface="Arial" panose="020B0604020202020204" pitchFamily="34" charset="0"/>
              <a:buChar char="•"/>
            </a:pPr>
            <a:r>
              <a:rPr lang="en-US" b="0" i="0" dirty="0">
                <a:solidFill>
                  <a:srgbClr val="323232"/>
                </a:solidFill>
                <a:effectLst/>
                <a:latin typeface="Myriad Set Pro Text"/>
              </a:rPr>
              <a:t>Project management tools such as Monday, which students can use to help manage their classes, assignments, grades, events, and social activities all in one place</a:t>
            </a:r>
          </a:p>
          <a:p>
            <a:pPr marL="742950" lvl="1" indent="-285750" algn="l" fontAlgn="base">
              <a:buFont typeface="Arial" panose="020B0604020202020204" pitchFamily="34" charset="0"/>
              <a:buChar char="•"/>
            </a:pPr>
            <a:r>
              <a:rPr lang="en-US" b="0" i="0" dirty="0">
                <a:solidFill>
                  <a:srgbClr val="323232"/>
                </a:solidFill>
                <a:effectLst/>
                <a:latin typeface="Myriad Set Pro Text"/>
              </a:rPr>
              <a:t>Video recording tools such as Panopto</a:t>
            </a:r>
          </a:p>
          <a:p>
            <a:pPr marL="742950" lvl="1" indent="-285750" algn="l" fontAlgn="base">
              <a:buFont typeface="Arial" panose="020B0604020202020204" pitchFamily="34" charset="0"/>
              <a:buChar char="•"/>
            </a:pPr>
            <a:r>
              <a:rPr lang="en-US" b="0" i="0" dirty="0">
                <a:solidFill>
                  <a:srgbClr val="323232"/>
                </a:solidFill>
                <a:effectLst/>
                <a:latin typeface="Myriad Set Pro Text"/>
              </a:rPr>
              <a:t>Google Drive</a:t>
            </a:r>
          </a:p>
          <a:p>
            <a:pPr marL="742950" lvl="1" indent="-285750" algn="l" fontAlgn="base">
              <a:buFont typeface="Arial" panose="020B0604020202020204" pitchFamily="34" charset="0"/>
              <a:buChar char="•"/>
            </a:pPr>
            <a:r>
              <a:rPr lang="en-US" b="0" i="0" dirty="0">
                <a:solidFill>
                  <a:srgbClr val="323232"/>
                </a:solidFill>
                <a:effectLst/>
                <a:latin typeface="Myriad Set Pro Text"/>
              </a:rPr>
              <a:t>Visual collaboration tools such as Miro, which students can use to present projects, brainstorm ideas, get feedback on concepts, document progress, and collaborate remotely</a:t>
            </a:r>
          </a:p>
          <a:p>
            <a:endParaRPr lang="en-US" dirty="0"/>
          </a:p>
        </p:txBody>
      </p:sp>
      <p:sp>
        <p:nvSpPr>
          <p:cNvPr id="4" name="Slide Number Placeholder 3">
            <a:extLst>
              <a:ext uri="{FF2B5EF4-FFF2-40B4-BE49-F238E27FC236}">
                <a16:creationId xmlns:a16="http://schemas.microsoft.com/office/drawing/2014/main" id="{26F3A9A4-E51D-7EAD-A9E6-E6D2321C89AF}"/>
              </a:ext>
            </a:extLst>
          </p:cNvPr>
          <p:cNvSpPr>
            <a:spLocks noGrp="1"/>
          </p:cNvSpPr>
          <p:nvPr>
            <p:ph type="sldNum" sz="quarter" idx="12"/>
          </p:nvPr>
        </p:nvSpPr>
        <p:spPr/>
        <p:txBody>
          <a:bodyPr/>
          <a:lstStyle/>
          <a:p>
            <a:fld id="{9FF96B15-8338-45D5-A943-561235072D66}" type="slidenum">
              <a:rPr lang="en-US" noProof="0" smtClean="0"/>
              <a:t>20</a:t>
            </a:fld>
            <a:endParaRPr lang="en-US" noProof="0" dirty="0"/>
          </a:p>
        </p:txBody>
      </p:sp>
    </p:spTree>
    <p:extLst>
      <p:ext uri="{BB962C8B-B14F-4D97-AF65-F5344CB8AC3E}">
        <p14:creationId xmlns:p14="http://schemas.microsoft.com/office/powerpoint/2010/main" val="476223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14390-CBB7-FECB-C425-C8E32974C665}"/>
              </a:ext>
            </a:extLst>
          </p:cNvPr>
          <p:cNvSpPr>
            <a:spLocks noGrp="1"/>
          </p:cNvSpPr>
          <p:nvPr>
            <p:ph type="title"/>
          </p:nvPr>
        </p:nvSpPr>
        <p:spPr/>
        <p:txBody>
          <a:bodyPr/>
          <a:lstStyle/>
          <a:p>
            <a:r>
              <a:rPr lang="en-US" dirty="0"/>
              <a:t>Evaluate</a:t>
            </a:r>
          </a:p>
        </p:txBody>
      </p:sp>
      <p:sp>
        <p:nvSpPr>
          <p:cNvPr id="3" name="Content Placeholder 2">
            <a:extLst>
              <a:ext uri="{FF2B5EF4-FFF2-40B4-BE49-F238E27FC236}">
                <a16:creationId xmlns:a16="http://schemas.microsoft.com/office/drawing/2014/main" id="{8844F380-CDE1-FBDC-D79E-48A9571C8EA5}"/>
              </a:ext>
            </a:extLst>
          </p:cNvPr>
          <p:cNvSpPr>
            <a:spLocks noGrp="1"/>
          </p:cNvSpPr>
          <p:nvPr>
            <p:ph idx="1"/>
          </p:nvPr>
        </p:nvSpPr>
        <p:spPr/>
        <p:txBody>
          <a:bodyPr>
            <a:normAutofit fontScale="92500"/>
          </a:bodyPr>
          <a:lstStyle/>
          <a:p>
            <a:r>
              <a:rPr lang="en-US" sz="2400" dirty="0"/>
              <a:t>Is reflection possible? Ask yourself these </a:t>
            </a:r>
            <a:r>
              <a:rPr lang="en-US" sz="2400" u="sng" dirty="0"/>
              <a:t>four questions….</a:t>
            </a:r>
          </a:p>
          <a:p>
            <a:pPr>
              <a:buAutoNum type="arabicPeriod"/>
            </a:pPr>
            <a:r>
              <a:rPr lang="en-US" sz="2400" dirty="0"/>
              <a:t>What are the actual misconceptions or assumptions that my students might possess? </a:t>
            </a:r>
          </a:p>
          <a:p>
            <a:pPr>
              <a:buAutoNum type="arabicPeriod"/>
            </a:pPr>
            <a:r>
              <a:rPr lang="en-US" sz="2400" dirty="0"/>
              <a:t>Did I know what they understand?</a:t>
            </a:r>
          </a:p>
          <a:p>
            <a:pPr>
              <a:buAutoNum type="arabicPeriod"/>
            </a:pPr>
            <a:r>
              <a:rPr lang="en-US" sz="2400" dirty="0"/>
              <a:t>What evidence will help me accept this type of understanding?</a:t>
            </a:r>
          </a:p>
          <a:p>
            <a:pPr>
              <a:buAutoNum type="arabicPeriod"/>
            </a:pPr>
            <a:r>
              <a:rPr lang="en-US" sz="2400" dirty="0"/>
              <a:t>How will this enhance my understanding of planning future instruction? </a:t>
            </a:r>
          </a:p>
          <a:p>
            <a:pPr>
              <a:buAutoNum type="arabicPeriod"/>
            </a:pPr>
            <a:endParaRPr lang="en-US" dirty="0"/>
          </a:p>
        </p:txBody>
      </p:sp>
      <p:sp>
        <p:nvSpPr>
          <p:cNvPr id="4" name="Slide Number Placeholder 3">
            <a:extLst>
              <a:ext uri="{FF2B5EF4-FFF2-40B4-BE49-F238E27FC236}">
                <a16:creationId xmlns:a16="http://schemas.microsoft.com/office/drawing/2014/main" id="{9A277876-1FDA-C091-ACE1-0B17ED7C9BD7}"/>
              </a:ext>
            </a:extLst>
          </p:cNvPr>
          <p:cNvSpPr>
            <a:spLocks noGrp="1"/>
          </p:cNvSpPr>
          <p:nvPr>
            <p:ph type="sldNum" sz="quarter" idx="12"/>
          </p:nvPr>
        </p:nvSpPr>
        <p:spPr/>
        <p:txBody>
          <a:bodyPr/>
          <a:lstStyle/>
          <a:p>
            <a:fld id="{9FF96B15-8338-45D5-A943-561235072D66}" type="slidenum">
              <a:rPr lang="en-US" noProof="0" smtClean="0"/>
              <a:t>21</a:t>
            </a:fld>
            <a:endParaRPr lang="en-US" noProof="0" dirty="0"/>
          </a:p>
        </p:txBody>
      </p:sp>
    </p:spTree>
    <p:extLst>
      <p:ext uri="{BB962C8B-B14F-4D97-AF65-F5344CB8AC3E}">
        <p14:creationId xmlns:p14="http://schemas.microsoft.com/office/powerpoint/2010/main" val="707011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7183-1C2E-6ECC-9983-B089949C44D0}"/>
              </a:ext>
            </a:extLst>
          </p:cNvPr>
          <p:cNvSpPr>
            <a:spLocks noGrp="1"/>
          </p:cNvSpPr>
          <p:nvPr>
            <p:ph type="title"/>
          </p:nvPr>
        </p:nvSpPr>
        <p:spPr>
          <a:xfrm>
            <a:off x="1154954" y="664234"/>
            <a:ext cx="8761412" cy="1016398"/>
          </a:xfrm>
        </p:spPr>
        <p:txBody>
          <a:bodyPr/>
          <a:lstStyle/>
          <a:p>
            <a:r>
              <a:rPr lang="en-US" dirty="0"/>
              <a:t>Putting it all together: What does APPLE look like in action? </a:t>
            </a:r>
          </a:p>
        </p:txBody>
      </p:sp>
      <p:sp>
        <p:nvSpPr>
          <p:cNvPr id="3" name="Content Placeholder 2">
            <a:extLst>
              <a:ext uri="{FF2B5EF4-FFF2-40B4-BE49-F238E27FC236}">
                <a16:creationId xmlns:a16="http://schemas.microsoft.com/office/drawing/2014/main" id="{C023B047-1373-601E-1100-F9505BAD5A40}"/>
              </a:ext>
            </a:extLst>
          </p:cNvPr>
          <p:cNvSpPr>
            <a:spLocks noGrp="1"/>
          </p:cNvSpPr>
          <p:nvPr>
            <p:ph idx="1"/>
          </p:nvPr>
        </p:nvSpPr>
        <p:spPr/>
        <p:txBody>
          <a:bodyPr/>
          <a:lstStyle/>
          <a:p>
            <a:r>
              <a:rPr lang="en-US" dirty="0"/>
              <a:t>Action…. Example: (Think introduction to libraries course-- one credit or three-credit courses) using </a:t>
            </a:r>
            <a:r>
              <a:rPr lang="en-US" u="sng" dirty="0"/>
              <a:t>Google Arts and Culture Tours</a:t>
            </a:r>
          </a:p>
          <a:p>
            <a:r>
              <a:rPr lang="en-US" dirty="0"/>
              <a:t>What does an archive look like to you? Does this align with our course discussion? </a:t>
            </a:r>
            <a:r>
              <a:rPr lang="en-US" u="sng" dirty="0"/>
              <a:t>Thumbs Up or Down</a:t>
            </a:r>
            <a:r>
              <a:rPr lang="en-US" dirty="0"/>
              <a:t>? Poll Anywhere.</a:t>
            </a:r>
          </a:p>
          <a:p>
            <a:endParaRPr lang="en-US" dirty="0"/>
          </a:p>
        </p:txBody>
      </p:sp>
      <p:sp>
        <p:nvSpPr>
          <p:cNvPr id="4" name="Slide Number Placeholder 3">
            <a:extLst>
              <a:ext uri="{FF2B5EF4-FFF2-40B4-BE49-F238E27FC236}">
                <a16:creationId xmlns:a16="http://schemas.microsoft.com/office/drawing/2014/main" id="{FFC2EB49-738B-CE72-53AB-D74D7DDF25F4}"/>
              </a:ext>
            </a:extLst>
          </p:cNvPr>
          <p:cNvSpPr>
            <a:spLocks noGrp="1"/>
          </p:cNvSpPr>
          <p:nvPr>
            <p:ph type="sldNum" sz="quarter" idx="12"/>
          </p:nvPr>
        </p:nvSpPr>
        <p:spPr/>
        <p:txBody>
          <a:bodyPr/>
          <a:lstStyle/>
          <a:p>
            <a:fld id="{9FF96B15-8338-45D5-A943-561235072D66}" type="slidenum">
              <a:rPr lang="en-US" noProof="0" smtClean="0"/>
              <a:t>22</a:t>
            </a:fld>
            <a:endParaRPr lang="en-US" noProof="0" dirty="0"/>
          </a:p>
        </p:txBody>
      </p:sp>
    </p:spTree>
    <p:extLst>
      <p:ext uri="{BB962C8B-B14F-4D97-AF65-F5344CB8AC3E}">
        <p14:creationId xmlns:p14="http://schemas.microsoft.com/office/powerpoint/2010/main" val="566425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E2E9-53DA-6DB5-0CD4-6A66F278EDD4}"/>
              </a:ext>
            </a:extLst>
          </p:cNvPr>
          <p:cNvSpPr>
            <a:spLocks noGrp="1"/>
          </p:cNvSpPr>
          <p:nvPr>
            <p:ph type="title"/>
          </p:nvPr>
        </p:nvSpPr>
        <p:spPr/>
        <p:txBody>
          <a:bodyPr/>
          <a:lstStyle/>
          <a:p>
            <a:r>
              <a:rPr lang="en-US" dirty="0"/>
              <a:t>Placement… </a:t>
            </a:r>
          </a:p>
        </p:txBody>
      </p:sp>
      <p:sp>
        <p:nvSpPr>
          <p:cNvPr id="3" name="Content Placeholder 2">
            <a:extLst>
              <a:ext uri="{FF2B5EF4-FFF2-40B4-BE49-F238E27FC236}">
                <a16:creationId xmlns:a16="http://schemas.microsoft.com/office/drawing/2014/main" id="{8CD43F4A-54C5-44AA-22FE-AB636FA720D6}"/>
              </a:ext>
            </a:extLst>
          </p:cNvPr>
          <p:cNvSpPr>
            <a:spLocks noGrp="1"/>
          </p:cNvSpPr>
          <p:nvPr>
            <p:ph idx="1"/>
          </p:nvPr>
        </p:nvSpPr>
        <p:spPr/>
        <p:txBody>
          <a:bodyPr>
            <a:normAutofit/>
          </a:bodyPr>
          <a:lstStyle/>
          <a:p>
            <a:r>
              <a:rPr lang="en-US" sz="2400" dirty="0"/>
              <a:t>When might this happen? Encourage Pre- and Post-Assessments only. Either they “know it,” or they are just making something up. It’s important to make sure you know where to place that information for testing or feedback purposes. </a:t>
            </a:r>
          </a:p>
          <a:p>
            <a:r>
              <a:rPr lang="en-US" sz="2400" dirty="0"/>
              <a:t>Limit questions- let’s not question them constantly but really pull out 1-2 questions that might be really helpful to achieving your assessment goals. </a:t>
            </a:r>
          </a:p>
        </p:txBody>
      </p:sp>
      <p:sp>
        <p:nvSpPr>
          <p:cNvPr id="4" name="Slide Number Placeholder 3">
            <a:extLst>
              <a:ext uri="{FF2B5EF4-FFF2-40B4-BE49-F238E27FC236}">
                <a16:creationId xmlns:a16="http://schemas.microsoft.com/office/drawing/2014/main" id="{4B43320F-C322-2271-5FD6-EED4C9DFEDFA}"/>
              </a:ext>
            </a:extLst>
          </p:cNvPr>
          <p:cNvSpPr>
            <a:spLocks noGrp="1"/>
          </p:cNvSpPr>
          <p:nvPr>
            <p:ph type="sldNum" sz="quarter" idx="12"/>
          </p:nvPr>
        </p:nvSpPr>
        <p:spPr/>
        <p:txBody>
          <a:bodyPr/>
          <a:lstStyle/>
          <a:p>
            <a:fld id="{9FF96B15-8338-45D5-A943-561235072D66}" type="slidenum">
              <a:rPr lang="en-US" noProof="0" smtClean="0"/>
              <a:t>23</a:t>
            </a:fld>
            <a:endParaRPr lang="en-US" noProof="0" dirty="0"/>
          </a:p>
        </p:txBody>
      </p:sp>
    </p:spTree>
    <p:extLst>
      <p:ext uri="{BB962C8B-B14F-4D97-AF65-F5344CB8AC3E}">
        <p14:creationId xmlns:p14="http://schemas.microsoft.com/office/powerpoint/2010/main" val="2485207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F323-3001-5797-B9C6-AAFDDD25D34A}"/>
              </a:ext>
            </a:extLst>
          </p:cNvPr>
          <p:cNvSpPr>
            <a:spLocks noGrp="1"/>
          </p:cNvSpPr>
          <p:nvPr>
            <p:ph type="title"/>
          </p:nvPr>
        </p:nvSpPr>
        <p:spPr/>
        <p:txBody>
          <a:bodyPr/>
          <a:lstStyle/>
          <a:p>
            <a:r>
              <a:rPr lang="en-US" dirty="0"/>
              <a:t>Process… </a:t>
            </a:r>
          </a:p>
        </p:txBody>
      </p:sp>
      <p:sp>
        <p:nvSpPr>
          <p:cNvPr id="3" name="Content Placeholder 2">
            <a:extLst>
              <a:ext uri="{FF2B5EF4-FFF2-40B4-BE49-F238E27FC236}">
                <a16:creationId xmlns:a16="http://schemas.microsoft.com/office/drawing/2014/main" id="{E8171507-DE29-31F7-6878-5166BE8806CE}"/>
              </a:ext>
            </a:extLst>
          </p:cNvPr>
          <p:cNvSpPr>
            <a:spLocks noGrp="1"/>
          </p:cNvSpPr>
          <p:nvPr>
            <p:ph idx="1"/>
          </p:nvPr>
        </p:nvSpPr>
        <p:spPr/>
        <p:txBody>
          <a:bodyPr/>
          <a:lstStyle/>
          <a:p>
            <a:r>
              <a:rPr lang="en-US" dirty="0"/>
              <a:t>3…2….1 DEMO– using an electronic whiteboard- creating links for them- easy to grade and allows for “group think” in an informal way</a:t>
            </a:r>
          </a:p>
          <a:p>
            <a:pPr marL="0" indent="0">
              <a:buNone/>
            </a:pPr>
            <a:r>
              <a:rPr lang="en-US" dirty="0"/>
              <a:t>1… I noticed the Date at the top of the letter</a:t>
            </a:r>
          </a:p>
          <a:p>
            <a:pPr marL="0" indent="0">
              <a:buNone/>
            </a:pPr>
            <a:r>
              <a:rPr lang="en-US" dirty="0"/>
              <a:t>2…. Official seal at the top….</a:t>
            </a:r>
          </a:p>
          <a:p>
            <a:pPr marL="0" indent="0">
              <a:buNone/>
            </a:pPr>
            <a:r>
              <a:rPr lang="en-US" dirty="0"/>
              <a:t>3… Description… Letter from King George V to American soldiers thanking them for entering the war… </a:t>
            </a:r>
          </a:p>
          <a:p>
            <a:pPr marL="0" indent="0">
              <a:buNone/>
            </a:pPr>
            <a:r>
              <a:rPr lang="en-US" dirty="0"/>
              <a:t>Demo-----</a:t>
            </a:r>
          </a:p>
          <a:p>
            <a:pPr marL="0" indent="0">
              <a:buNone/>
            </a:pPr>
            <a:r>
              <a:rPr lang="en-US" dirty="0">
                <a:hlinkClick r:id="rId2">
                  <a:extLst>
                    <a:ext uri="{A12FA001-AC4F-418D-AE19-62706E023703}">
                      <ahyp:hlinkClr xmlns:ahyp="http://schemas.microsoft.com/office/drawing/2018/hyperlinkcolor" val="tx"/>
                    </a:ext>
                  </a:extLst>
                </a:hlinkClick>
              </a:rPr>
              <a:t>https://artsandculture.google.com/asset/windsor-castle-king-george-v/pAFmi30Ax5kYoA</a:t>
            </a:r>
            <a:endParaRPr lang="en-US" dirty="0"/>
          </a:p>
        </p:txBody>
      </p:sp>
      <p:sp>
        <p:nvSpPr>
          <p:cNvPr id="4" name="Slide Number Placeholder 3">
            <a:extLst>
              <a:ext uri="{FF2B5EF4-FFF2-40B4-BE49-F238E27FC236}">
                <a16:creationId xmlns:a16="http://schemas.microsoft.com/office/drawing/2014/main" id="{BB93F8A8-1B0C-93FC-0EFA-AA6F02F4BBB0}"/>
              </a:ext>
            </a:extLst>
          </p:cNvPr>
          <p:cNvSpPr>
            <a:spLocks noGrp="1"/>
          </p:cNvSpPr>
          <p:nvPr>
            <p:ph type="sldNum" sz="quarter" idx="12"/>
          </p:nvPr>
        </p:nvSpPr>
        <p:spPr/>
        <p:txBody>
          <a:bodyPr/>
          <a:lstStyle/>
          <a:p>
            <a:fld id="{9FF96B15-8338-45D5-A943-561235072D66}" type="slidenum">
              <a:rPr lang="en-US" noProof="0" smtClean="0"/>
              <a:t>24</a:t>
            </a:fld>
            <a:endParaRPr lang="en-US" noProof="0" dirty="0"/>
          </a:p>
        </p:txBody>
      </p:sp>
    </p:spTree>
    <p:extLst>
      <p:ext uri="{BB962C8B-B14F-4D97-AF65-F5344CB8AC3E}">
        <p14:creationId xmlns:p14="http://schemas.microsoft.com/office/powerpoint/2010/main" val="2692893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5CB80-8BDE-8E25-41AD-DB5FC785E3B8}"/>
              </a:ext>
            </a:extLst>
          </p:cNvPr>
          <p:cNvSpPr>
            <a:spLocks noGrp="1"/>
          </p:cNvSpPr>
          <p:nvPr>
            <p:ph type="title"/>
          </p:nvPr>
        </p:nvSpPr>
        <p:spPr/>
        <p:txBody>
          <a:bodyPr/>
          <a:lstStyle/>
          <a:p>
            <a:r>
              <a:rPr lang="en-US" dirty="0"/>
              <a:t>Listen…. </a:t>
            </a:r>
          </a:p>
        </p:txBody>
      </p:sp>
      <p:sp>
        <p:nvSpPr>
          <p:cNvPr id="3" name="Content Placeholder 2">
            <a:extLst>
              <a:ext uri="{FF2B5EF4-FFF2-40B4-BE49-F238E27FC236}">
                <a16:creationId xmlns:a16="http://schemas.microsoft.com/office/drawing/2014/main" id="{23790FFB-2474-B665-F868-9F3043C95D90}"/>
              </a:ext>
            </a:extLst>
          </p:cNvPr>
          <p:cNvSpPr>
            <a:spLocks noGrp="1"/>
          </p:cNvSpPr>
          <p:nvPr>
            <p:ph idx="1"/>
          </p:nvPr>
        </p:nvSpPr>
        <p:spPr/>
        <p:txBody>
          <a:bodyPr>
            <a:normAutofit/>
          </a:bodyPr>
          <a:lstStyle/>
          <a:p>
            <a:r>
              <a:rPr lang="en-US" sz="2400" dirty="0"/>
              <a:t>Focusing on Active Listening--- what did you notice? What did you hear? </a:t>
            </a:r>
          </a:p>
          <a:p>
            <a:r>
              <a:rPr lang="en-US" sz="2400" dirty="0"/>
              <a:t>Example: focus on asking more open-ended questions. </a:t>
            </a:r>
          </a:p>
          <a:p>
            <a:r>
              <a:rPr lang="en-US" sz="2400" dirty="0"/>
              <a:t>Can you tell me more about this? What did you think about that? What do you think is the best pathway moving forward?</a:t>
            </a:r>
          </a:p>
          <a:p>
            <a:r>
              <a:rPr lang="en-US" sz="2400" dirty="0"/>
              <a:t>How do you think you could have responded differently? </a:t>
            </a:r>
          </a:p>
        </p:txBody>
      </p:sp>
      <p:sp>
        <p:nvSpPr>
          <p:cNvPr id="4" name="Slide Number Placeholder 3">
            <a:extLst>
              <a:ext uri="{FF2B5EF4-FFF2-40B4-BE49-F238E27FC236}">
                <a16:creationId xmlns:a16="http://schemas.microsoft.com/office/drawing/2014/main" id="{4617EACA-F374-95E8-ECF2-CC78EF80D4FA}"/>
              </a:ext>
            </a:extLst>
          </p:cNvPr>
          <p:cNvSpPr>
            <a:spLocks noGrp="1"/>
          </p:cNvSpPr>
          <p:nvPr>
            <p:ph type="sldNum" sz="quarter" idx="12"/>
          </p:nvPr>
        </p:nvSpPr>
        <p:spPr/>
        <p:txBody>
          <a:bodyPr/>
          <a:lstStyle/>
          <a:p>
            <a:fld id="{9FF96B15-8338-45D5-A943-561235072D66}" type="slidenum">
              <a:rPr lang="en-US" noProof="0" smtClean="0"/>
              <a:t>25</a:t>
            </a:fld>
            <a:endParaRPr lang="en-US" noProof="0" dirty="0"/>
          </a:p>
        </p:txBody>
      </p:sp>
    </p:spTree>
    <p:extLst>
      <p:ext uri="{BB962C8B-B14F-4D97-AF65-F5344CB8AC3E}">
        <p14:creationId xmlns:p14="http://schemas.microsoft.com/office/powerpoint/2010/main" val="3171594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5B6A-2547-5279-5C45-0263B467AEA0}"/>
              </a:ext>
            </a:extLst>
          </p:cNvPr>
          <p:cNvSpPr>
            <a:spLocks noGrp="1"/>
          </p:cNvSpPr>
          <p:nvPr>
            <p:ph type="title"/>
          </p:nvPr>
        </p:nvSpPr>
        <p:spPr>
          <a:xfrm>
            <a:off x="1154953" y="973668"/>
            <a:ext cx="8761413" cy="706964"/>
          </a:xfrm>
        </p:spPr>
        <p:txBody>
          <a:bodyPr anchor="ctr">
            <a:normAutofit/>
          </a:bodyPr>
          <a:lstStyle/>
          <a:p>
            <a:r>
              <a:rPr lang="en-US" dirty="0"/>
              <a:t>Everyone Evaluate </a:t>
            </a:r>
          </a:p>
        </p:txBody>
      </p:sp>
      <p:sp>
        <p:nvSpPr>
          <p:cNvPr id="3" name="Content Placeholder 2">
            <a:extLst>
              <a:ext uri="{FF2B5EF4-FFF2-40B4-BE49-F238E27FC236}">
                <a16:creationId xmlns:a16="http://schemas.microsoft.com/office/drawing/2014/main" id="{A1315E2B-785B-FEFC-D697-F9F71CDF2085}"/>
              </a:ext>
            </a:extLst>
          </p:cNvPr>
          <p:cNvSpPr>
            <a:spLocks noGrp="1"/>
          </p:cNvSpPr>
          <p:nvPr>
            <p:ph sz="half" idx="1"/>
          </p:nvPr>
        </p:nvSpPr>
        <p:spPr>
          <a:xfrm>
            <a:off x="1154954" y="2603500"/>
            <a:ext cx="4825158" cy="3416301"/>
          </a:xfrm>
        </p:spPr>
        <p:txBody>
          <a:bodyPr>
            <a:normAutofit lnSpcReduction="10000"/>
          </a:bodyPr>
          <a:lstStyle/>
          <a:p>
            <a:pPr>
              <a:lnSpc>
                <a:spcPct val="90000"/>
              </a:lnSpc>
            </a:pPr>
            <a:r>
              <a:rPr lang="en-US" sz="1500" u="sng" dirty="0"/>
              <a:t>Accessibility of information-</a:t>
            </a:r>
            <a:r>
              <a:rPr lang="en-US" sz="1500" dirty="0"/>
              <a:t>-- what might this look like with someone with visual or auditory impairments? </a:t>
            </a:r>
          </a:p>
          <a:p>
            <a:pPr>
              <a:lnSpc>
                <a:spcPct val="90000"/>
              </a:lnSpc>
            </a:pPr>
            <a:r>
              <a:rPr lang="en-US" sz="1500" u="sng" dirty="0"/>
              <a:t>Evaluate</a:t>
            </a:r>
            <a:r>
              <a:rPr lang="en-US" sz="1500" dirty="0"/>
              <a:t> —What percentage of the class understood the material at large? From 3... 2…1 Demo—What did you see? 80 percent? Does this help your overall instructional plans? </a:t>
            </a:r>
          </a:p>
          <a:p>
            <a:pPr>
              <a:lnSpc>
                <a:spcPct val="90000"/>
              </a:lnSpc>
            </a:pPr>
            <a:r>
              <a:rPr lang="en-US" sz="1500" u="sng" dirty="0"/>
              <a:t>Using alternative for grades: </a:t>
            </a:r>
            <a:r>
              <a:rPr lang="en-US" sz="1500" dirty="0"/>
              <a:t>YAC or </a:t>
            </a:r>
            <a:r>
              <a:rPr lang="en-US" sz="1500" dirty="0" err="1"/>
              <a:t>Berrycast</a:t>
            </a:r>
            <a:r>
              <a:rPr lang="en-US" sz="1500" dirty="0"/>
              <a:t>- both you can record a short video message (along with a screen share) and then send a simple link to others to listen on their own time or great a larger conversation. Send your reactions to those videos- see reaction at the right of the screen. </a:t>
            </a:r>
          </a:p>
          <a:p>
            <a:pPr marL="0" indent="0">
              <a:lnSpc>
                <a:spcPct val="90000"/>
              </a:lnSpc>
              <a:buNone/>
            </a:pPr>
            <a:r>
              <a:rPr lang="en-US" sz="1500" dirty="0"/>
              <a:t> </a:t>
            </a:r>
          </a:p>
        </p:txBody>
      </p:sp>
      <p:pic>
        <p:nvPicPr>
          <p:cNvPr id="6" name="Picture 5">
            <a:extLst>
              <a:ext uri="{FF2B5EF4-FFF2-40B4-BE49-F238E27FC236}">
                <a16:creationId xmlns:a16="http://schemas.microsoft.com/office/drawing/2014/main" id="{F1E75C36-A4F8-2986-0EDD-9E4E6980B84E}"/>
              </a:ext>
            </a:extLst>
          </p:cNvPr>
          <p:cNvPicPr>
            <a:picLocks noChangeAspect="1"/>
          </p:cNvPicPr>
          <p:nvPr/>
        </p:nvPicPr>
        <p:blipFill>
          <a:blip r:embed="rId2"/>
          <a:stretch>
            <a:fillRect/>
          </a:stretch>
        </p:blipFill>
        <p:spPr>
          <a:xfrm>
            <a:off x="5980112" y="4311650"/>
            <a:ext cx="6038566" cy="966170"/>
          </a:xfrm>
          <a:prstGeom prst="rect">
            <a:avLst/>
          </a:prstGeom>
          <a:noFill/>
        </p:spPr>
      </p:pic>
      <p:sp>
        <p:nvSpPr>
          <p:cNvPr id="4" name="Slide Number Placeholder 3">
            <a:extLst>
              <a:ext uri="{FF2B5EF4-FFF2-40B4-BE49-F238E27FC236}">
                <a16:creationId xmlns:a16="http://schemas.microsoft.com/office/drawing/2014/main" id="{CB332AC5-AA70-DAB9-2CFE-E2D42A0D15D2}"/>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noProof="0" smtClean="0"/>
              <a:pPr>
                <a:spcAft>
                  <a:spcPts val="600"/>
                </a:spcAft>
              </a:pPr>
              <a:t>26</a:t>
            </a:fld>
            <a:endParaRPr lang="en-US" noProof="0"/>
          </a:p>
        </p:txBody>
      </p:sp>
    </p:spTree>
    <p:extLst>
      <p:ext uri="{BB962C8B-B14F-4D97-AF65-F5344CB8AC3E}">
        <p14:creationId xmlns:p14="http://schemas.microsoft.com/office/powerpoint/2010/main" val="612161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F01DA-1E71-CF7F-296A-18388A88B0B2}"/>
              </a:ext>
            </a:extLst>
          </p:cNvPr>
          <p:cNvSpPr>
            <a:spLocks noGrp="1"/>
          </p:cNvSpPr>
          <p:nvPr>
            <p:ph type="title"/>
          </p:nvPr>
        </p:nvSpPr>
        <p:spPr/>
        <p:txBody>
          <a:bodyPr/>
          <a:lstStyle/>
          <a:p>
            <a:r>
              <a:rPr lang="en-US" dirty="0"/>
              <a:t>Demo of Quick Key</a:t>
            </a:r>
          </a:p>
        </p:txBody>
      </p:sp>
      <p:sp>
        <p:nvSpPr>
          <p:cNvPr id="3" name="Content Placeholder 2">
            <a:extLst>
              <a:ext uri="{FF2B5EF4-FFF2-40B4-BE49-F238E27FC236}">
                <a16:creationId xmlns:a16="http://schemas.microsoft.com/office/drawing/2014/main" id="{1849F179-D8EE-B2EE-7FD0-EC7E038CC803}"/>
              </a:ext>
            </a:extLst>
          </p:cNvPr>
          <p:cNvSpPr>
            <a:spLocks noGrp="1"/>
          </p:cNvSpPr>
          <p:nvPr>
            <p:ph idx="1"/>
          </p:nvPr>
        </p:nvSpPr>
        <p:spPr/>
        <p:txBody>
          <a:bodyPr>
            <a:normAutofit/>
          </a:bodyPr>
          <a:lstStyle/>
          <a:p>
            <a:r>
              <a:rPr lang="en-US" sz="2800" dirty="0"/>
              <a:t>Quickkeyapp.com</a:t>
            </a:r>
          </a:p>
        </p:txBody>
      </p:sp>
      <p:sp>
        <p:nvSpPr>
          <p:cNvPr id="4" name="Slide Number Placeholder 3">
            <a:extLst>
              <a:ext uri="{FF2B5EF4-FFF2-40B4-BE49-F238E27FC236}">
                <a16:creationId xmlns:a16="http://schemas.microsoft.com/office/drawing/2014/main" id="{3B6C1A37-9ACA-FDA2-2F55-56FE3FC61D0F}"/>
              </a:ext>
            </a:extLst>
          </p:cNvPr>
          <p:cNvSpPr>
            <a:spLocks noGrp="1"/>
          </p:cNvSpPr>
          <p:nvPr>
            <p:ph type="sldNum" sz="quarter" idx="12"/>
          </p:nvPr>
        </p:nvSpPr>
        <p:spPr/>
        <p:txBody>
          <a:bodyPr/>
          <a:lstStyle/>
          <a:p>
            <a:fld id="{9FF96B15-8338-45D5-A943-561235072D66}" type="slidenum">
              <a:rPr lang="en-US" noProof="0" smtClean="0"/>
              <a:t>27</a:t>
            </a:fld>
            <a:endParaRPr lang="en-US" noProof="0" dirty="0"/>
          </a:p>
        </p:txBody>
      </p:sp>
    </p:spTree>
    <p:extLst>
      <p:ext uri="{BB962C8B-B14F-4D97-AF65-F5344CB8AC3E}">
        <p14:creationId xmlns:p14="http://schemas.microsoft.com/office/powerpoint/2010/main" val="1537902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EC4FE-6B20-88E8-AF57-218A6C5E12F8}"/>
              </a:ext>
            </a:extLst>
          </p:cNvPr>
          <p:cNvSpPr>
            <a:spLocks noGrp="1"/>
          </p:cNvSpPr>
          <p:nvPr>
            <p:ph type="title"/>
          </p:nvPr>
        </p:nvSpPr>
        <p:spPr/>
        <p:txBody>
          <a:bodyPr/>
          <a:lstStyle/>
          <a:p>
            <a:r>
              <a:rPr lang="en-US" dirty="0"/>
              <a:t>Quick Key</a:t>
            </a:r>
          </a:p>
        </p:txBody>
      </p:sp>
      <p:pic>
        <p:nvPicPr>
          <p:cNvPr id="5" name="Content Placeholder 4">
            <a:extLst>
              <a:ext uri="{FF2B5EF4-FFF2-40B4-BE49-F238E27FC236}">
                <a16:creationId xmlns:a16="http://schemas.microsoft.com/office/drawing/2014/main" id="{70CFDE4E-0A72-E662-C9C7-3116CC3657D6}"/>
              </a:ext>
            </a:extLst>
          </p:cNvPr>
          <p:cNvPicPr>
            <a:picLocks noGrp="1" noChangeAspect="1"/>
          </p:cNvPicPr>
          <p:nvPr>
            <p:ph idx="1"/>
          </p:nvPr>
        </p:nvPicPr>
        <p:blipFill>
          <a:blip r:embed="rId2"/>
          <a:stretch>
            <a:fillRect/>
          </a:stretch>
        </p:blipFill>
        <p:spPr>
          <a:xfrm>
            <a:off x="1199528" y="2458720"/>
            <a:ext cx="9702152" cy="4145242"/>
          </a:xfrm>
          <a:prstGeom prst="rect">
            <a:avLst/>
          </a:prstGeom>
        </p:spPr>
      </p:pic>
      <p:sp>
        <p:nvSpPr>
          <p:cNvPr id="4" name="Slide Number Placeholder 3">
            <a:extLst>
              <a:ext uri="{FF2B5EF4-FFF2-40B4-BE49-F238E27FC236}">
                <a16:creationId xmlns:a16="http://schemas.microsoft.com/office/drawing/2014/main" id="{6F1AD87C-9129-33AF-027B-F697EF7D0DC0}"/>
              </a:ext>
            </a:extLst>
          </p:cNvPr>
          <p:cNvSpPr>
            <a:spLocks noGrp="1"/>
          </p:cNvSpPr>
          <p:nvPr>
            <p:ph type="sldNum" sz="quarter" idx="12"/>
          </p:nvPr>
        </p:nvSpPr>
        <p:spPr/>
        <p:txBody>
          <a:bodyPr/>
          <a:lstStyle/>
          <a:p>
            <a:fld id="{9FF96B15-8338-45D5-A943-561235072D66}" type="slidenum">
              <a:rPr lang="en-US" noProof="0" smtClean="0"/>
              <a:t>28</a:t>
            </a:fld>
            <a:endParaRPr lang="en-US" noProof="0" dirty="0"/>
          </a:p>
        </p:txBody>
      </p:sp>
    </p:spTree>
    <p:extLst>
      <p:ext uri="{BB962C8B-B14F-4D97-AF65-F5344CB8AC3E}">
        <p14:creationId xmlns:p14="http://schemas.microsoft.com/office/powerpoint/2010/main" val="4155837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3B72-39C7-4470-ED5D-F2BEC746D428}"/>
              </a:ext>
            </a:extLst>
          </p:cNvPr>
          <p:cNvSpPr>
            <a:spLocks noGrp="1"/>
          </p:cNvSpPr>
          <p:nvPr>
            <p:ph type="title"/>
          </p:nvPr>
        </p:nvSpPr>
        <p:spPr/>
        <p:txBody>
          <a:bodyPr/>
          <a:lstStyle/>
          <a:p>
            <a:r>
              <a:rPr lang="en-US" dirty="0"/>
              <a:t>Quick Key</a:t>
            </a:r>
          </a:p>
        </p:txBody>
      </p:sp>
      <p:pic>
        <p:nvPicPr>
          <p:cNvPr id="5" name="Content Placeholder 4">
            <a:extLst>
              <a:ext uri="{FF2B5EF4-FFF2-40B4-BE49-F238E27FC236}">
                <a16:creationId xmlns:a16="http://schemas.microsoft.com/office/drawing/2014/main" id="{727819E1-D8DB-2440-BA9A-8831ACF3A611}"/>
              </a:ext>
            </a:extLst>
          </p:cNvPr>
          <p:cNvPicPr>
            <a:picLocks noGrp="1" noChangeAspect="1"/>
          </p:cNvPicPr>
          <p:nvPr>
            <p:ph idx="1"/>
          </p:nvPr>
        </p:nvPicPr>
        <p:blipFill>
          <a:blip r:embed="rId2"/>
          <a:stretch>
            <a:fillRect/>
          </a:stretch>
        </p:blipFill>
        <p:spPr>
          <a:xfrm>
            <a:off x="1058203" y="2743200"/>
            <a:ext cx="10016228" cy="3141132"/>
          </a:xfrm>
          <a:prstGeom prst="rect">
            <a:avLst/>
          </a:prstGeom>
        </p:spPr>
      </p:pic>
      <p:sp>
        <p:nvSpPr>
          <p:cNvPr id="4" name="Slide Number Placeholder 3">
            <a:extLst>
              <a:ext uri="{FF2B5EF4-FFF2-40B4-BE49-F238E27FC236}">
                <a16:creationId xmlns:a16="http://schemas.microsoft.com/office/drawing/2014/main" id="{2CB9F08A-746A-0291-ACD6-BC8D15111D6A}"/>
              </a:ext>
            </a:extLst>
          </p:cNvPr>
          <p:cNvSpPr>
            <a:spLocks noGrp="1"/>
          </p:cNvSpPr>
          <p:nvPr>
            <p:ph type="sldNum" sz="quarter" idx="12"/>
          </p:nvPr>
        </p:nvSpPr>
        <p:spPr/>
        <p:txBody>
          <a:bodyPr/>
          <a:lstStyle/>
          <a:p>
            <a:fld id="{9FF96B15-8338-45D5-A943-561235072D66}" type="slidenum">
              <a:rPr lang="en-US" noProof="0" smtClean="0"/>
              <a:t>29</a:t>
            </a:fld>
            <a:endParaRPr lang="en-US" noProof="0" dirty="0"/>
          </a:p>
        </p:txBody>
      </p:sp>
    </p:spTree>
    <p:extLst>
      <p:ext uri="{BB962C8B-B14F-4D97-AF65-F5344CB8AC3E}">
        <p14:creationId xmlns:p14="http://schemas.microsoft.com/office/powerpoint/2010/main" val="3465855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8C0A5-17D5-7889-5E37-69CF2537A9B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2AAD962B-D4E2-E50A-2A54-EC7A635196C7}"/>
              </a:ext>
            </a:extLst>
          </p:cNvPr>
          <p:cNvSpPr>
            <a:spLocks noGrp="1"/>
          </p:cNvSpPr>
          <p:nvPr>
            <p:ph idx="1"/>
          </p:nvPr>
        </p:nvSpPr>
        <p:spPr/>
        <p:txBody>
          <a:bodyPr>
            <a:normAutofit fontScale="92500"/>
          </a:bodyPr>
          <a:lstStyle/>
          <a:p>
            <a:r>
              <a:rPr lang="en-US" sz="3600" dirty="0"/>
              <a:t>Introduction to APPLE Assessment</a:t>
            </a:r>
          </a:p>
          <a:p>
            <a:r>
              <a:rPr lang="en-US" sz="3600" dirty="0"/>
              <a:t>How APPLE Assessment is implemented</a:t>
            </a:r>
          </a:p>
          <a:p>
            <a:r>
              <a:rPr lang="en-US" sz="3600" dirty="0"/>
              <a:t>Tools to Use within APPLE</a:t>
            </a:r>
          </a:p>
          <a:p>
            <a:r>
              <a:rPr lang="en-US" sz="3600" dirty="0"/>
              <a:t>Short Activity/Handout to Keep</a:t>
            </a:r>
          </a:p>
          <a:p>
            <a:r>
              <a:rPr lang="en-US" sz="3600" dirty="0"/>
              <a:t>Questions and Answers</a:t>
            </a:r>
          </a:p>
        </p:txBody>
      </p:sp>
      <p:sp>
        <p:nvSpPr>
          <p:cNvPr id="4" name="Slide Number Placeholder 3">
            <a:extLst>
              <a:ext uri="{FF2B5EF4-FFF2-40B4-BE49-F238E27FC236}">
                <a16:creationId xmlns:a16="http://schemas.microsoft.com/office/drawing/2014/main" id="{45C5250D-DD35-2A57-65EB-B0623730BBFC}"/>
              </a:ext>
            </a:extLst>
          </p:cNvPr>
          <p:cNvSpPr>
            <a:spLocks noGrp="1"/>
          </p:cNvSpPr>
          <p:nvPr>
            <p:ph type="sldNum" sz="quarter" idx="12"/>
          </p:nvPr>
        </p:nvSpPr>
        <p:spPr/>
        <p:txBody>
          <a:bodyPr/>
          <a:lstStyle/>
          <a:p>
            <a:fld id="{9FF96B15-8338-45D5-A943-561235072D66}" type="slidenum">
              <a:rPr lang="en-US" noProof="0" smtClean="0"/>
              <a:t>3</a:t>
            </a:fld>
            <a:endParaRPr lang="en-US" noProof="0" dirty="0"/>
          </a:p>
        </p:txBody>
      </p:sp>
    </p:spTree>
    <p:extLst>
      <p:ext uri="{BB962C8B-B14F-4D97-AF65-F5344CB8AC3E}">
        <p14:creationId xmlns:p14="http://schemas.microsoft.com/office/powerpoint/2010/main" val="4096780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16AC-E61B-7454-4A7C-BCE5406E88AB}"/>
              </a:ext>
            </a:extLst>
          </p:cNvPr>
          <p:cNvSpPr>
            <a:spLocks noGrp="1"/>
          </p:cNvSpPr>
          <p:nvPr>
            <p:ph type="title"/>
          </p:nvPr>
        </p:nvSpPr>
        <p:spPr/>
        <p:txBody>
          <a:bodyPr/>
          <a:lstStyle/>
          <a:p>
            <a:r>
              <a:rPr lang="en-US" dirty="0"/>
              <a:t>Quick Key for Mobile Devices</a:t>
            </a:r>
          </a:p>
        </p:txBody>
      </p:sp>
      <p:pic>
        <p:nvPicPr>
          <p:cNvPr id="5" name="Content Placeholder 4">
            <a:extLst>
              <a:ext uri="{FF2B5EF4-FFF2-40B4-BE49-F238E27FC236}">
                <a16:creationId xmlns:a16="http://schemas.microsoft.com/office/drawing/2014/main" id="{226B4765-B80E-95CF-17AF-3C2A7F902ECA}"/>
              </a:ext>
            </a:extLst>
          </p:cNvPr>
          <p:cNvPicPr>
            <a:picLocks noGrp="1" noChangeAspect="1"/>
          </p:cNvPicPr>
          <p:nvPr>
            <p:ph idx="1"/>
          </p:nvPr>
        </p:nvPicPr>
        <p:blipFill>
          <a:blip r:embed="rId2"/>
          <a:stretch>
            <a:fillRect/>
          </a:stretch>
        </p:blipFill>
        <p:spPr>
          <a:xfrm>
            <a:off x="1869440" y="2166742"/>
            <a:ext cx="7792720" cy="4558172"/>
          </a:xfrm>
          <a:prstGeom prst="rect">
            <a:avLst/>
          </a:prstGeom>
        </p:spPr>
      </p:pic>
      <p:sp>
        <p:nvSpPr>
          <p:cNvPr id="4" name="Slide Number Placeholder 3">
            <a:extLst>
              <a:ext uri="{FF2B5EF4-FFF2-40B4-BE49-F238E27FC236}">
                <a16:creationId xmlns:a16="http://schemas.microsoft.com/office/drawing/2014/main" id="{99FEB55A-1A72-C56E-1D26-4810A3684336}"/>
              </a:ext>
            </a:extLst>
          </p:cNvPr>
          <p:cNvSpPr>
            <a:spLocks noGrp="1"/>
          </p:cNvSpPr>
          <p:nvPr>
            <p:ph type="sldNum" sz="quarter" idx="12"/>
          </p:nvPr>
        </p:nvSpPr>
        <p:spPr/>
        <p:txBody>
          <a:bodyPr/>
          <a:lstStyle/>
          <a:p>
            <a:fld id="{9FF96B15-8338-45D5-A943-561235072D66}" type="slidenum">
              <a:rPr lang="en-US" noProof="0" smtClean="0"/>
              <a:t>30</a:t>
            </a:fld>
            <a:endParaRPr lang="en-US" noProof="0" dirty="0"/>
          </a:p>
        </p:txBody>
      </p:sp>
    </p:spTree>
    <p:extLst>
      <p:ext uri="{BB962C8B-B14F-4D97-AF65-F5344CB8AC3E}">
        <p14:creationId xmlns:p14="http://schemas.microsoft.com/office/powerpoint/2010/main" val="1185224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EDDD3-5425-66B9-69F3-55BFDFADA78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A395B63-4416-9173-0281-3D6787BC3AC4}"/>
              </a:ext>
            </a:extLst>
          </p:cNvPr>
          <p:cNvPicPr>
            <a:picLocks noGrp="1" noChangeAspect="1"/>
          </p:cNvPicPr>
          <p:nvPr>
            <p:ph idx="1"/>
          </p:nvPr>
        </p:nvPicPr>
        <p:blipFill>
          <a:blip r:embed="rId2"/>
          <a:stretch>
            <a:fillRect/>
          </a:stretch>
        </p:blipFill>
        <p:spPr>
          <a:xfrm>
            <a:off x="301938" y="2184400"/>
            <a:ext cx="10223821" cy="4154886"/>
          </a:xfrm>
          <a:prstGeom prst="rect">
            <a:avLst/>
          </a:prstGeom>
        </p:spPr>
      </p:pic>
      <p:sp>
        <p:nvSpPr>
          <p:cNvPr id="4" name="Slide Number Placeholder 3">
            <a:extLst>
              <a:ext uri="{FF2B5EF4-FFF2-40B4-BE49-F238E27FC236}">
                <a16:creationId xmlns:a16="http://schemas.microsoft.com/office/drawing/2014/main" id="{0883A10C-04B1-C74C-EA7B-741489DB4E01}"/>
              </a:ext>
            </a:extLst>
          </p:cNvPr>
          <p:cNvSpPr>
            <a:spLocks noGrp="1"/>
          </p:cNvSpPr>
          <p:nvPr>
            <p:ph type="sldNum" sz="quarter" idx="12"/>
          </p:nvPr>
        </p:nvSpPr>
        <p:spPr/>
        <p:txBody>
          <a:bodyPr/>
          <a:lstStyle/>
          <a:p>
            <a:fld id="{9FF96B15-8338-45D5-A943-561235072D66}" type="slidenum">
              <a:rPr lang="en-US" noProof="0" smtClean="0"/>
              <a:t>31</a:t>
            </a:fld>
            <a:endParaRPr lang="en-US" noProof="0" dirty="0"/>
          </a:p>
        </p:txBody>
      </p:sp>
    </p:spTree>
    <p:extLst>
      <p:ext uri="{BB962C8B-B14F-4D97-AF65-F5344CB8AC3E}">
        <p14:creationId xmlns:p14="http://schemas.microsoft.com/office/powerpoint/2010/main" val="2457332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4B745-FB60-19D2-40D1-2D7776E801AC}"/>
              </a:ext>
            </a:extLst>
          </p:cNvPr>
          <p:cNvSpPr>
            <a:spLocks noGrp="1"/>
          </p:cNvSpPr>
          <p:nvPr>
            <p:ph type="title"/>
          </p:nvPr>
        </p:nvSpPr>
        <p:spPr/>
        <p:txBody>
          <a:bodyPr/>
          <a:lstStyle/>
          <a:p>
            <a:r>
              <a:rPr lang="en-US" dirty="0"/>
              <a:t>Other Examples</a:t>
            </a:r>
          </a:p>
        </p:txBody>
      </p:sp>
      <p:sp>
        <p:nvSpPr>
          <p:cNvPr id="3" name="Content Placeholder 2">
            <a:extLst>
              <a:ext uri="{FF2B5EF4-FFF2-40B4-BE49-F238E27FC236}">
                <a16:creationId xmlns:a16="http://schemas.microsoft.com/office/drawing/2014/main" id="{39D78558-8492-CE8C-D5B0-5FD1C17AA0F6}"/>
              </a:ext>
            </a:extLst>
          </p:cNvPr>
          <p:cNvSpPr>
            <a:spLocks noGrp="1"/>
          </p:cNvSpPr>
          <p:nvPr>
            <p:ph idx="1"/>
          </p:nvPr>
        </p:nvSpPr>
        <p:spPr/>
        <p:txBody>
          <a:bodyPr>
            <a:normAutofit/>
          </a:bodyPr>
          <a:lstStyle/>
          <a:p>
            <a:r>
              <a:rPr lang="en-US" dirty="0"/>
              <a:t>Berry Cast- </a:t>
            </a:r>
            <a:r>
              <a:rPr lang="en-US" dirty="0">
                <a:solidFill>
                  <a:schemeClr val="tx1"/>
                </a:solidFill>
                <a:hlinkClick r:id="rId2">
                  <a:extLst>
                    <a:ext uri="{A12FA001-AC4F-418D-AE19-62706E023703}">
                      <ahyp:hlinkClr xmlns:ahyp="http://schemas.microsoft.com/office/drawing/2018/hyperlinkcolor" val="tx"/>
                    </a:ext>
                  </a:extLst>
                </a:hlinkClick>
              </a:rPr>
              <a:t>https://www.berrycast.com/</a:t>
            </a:r>
            <a:r>
              <a:rPr lang="en-US" dirty="0">
                <a:solidFill>
                  <a:schemeClr val="tx1"/>
                </a:solidFill>
              </a:rPr>
              <a:t> </a:t>
            </a:r>
          </a:p>
          <a:p>
            <a:r>
              <a:rPr lang="en-US" dirty="0"/>
              <a:t>Loom- </a:t>
            </a:r>
            <a:r>
              <a:rPr lang="en-US" dirty="0">
                <a:solidFill>
                  <a:schemeClr val="tx1"/>
                </a:solidFill>
                <a:hlinkClick r:id="rId3">
                  <a:extLst>
                    <a:ext uri="{A12FA001-AC4F-418D-AE19-62706E023703}">
                      <ahyp:hlinkClr xmlns:ahyp="http://schemas.microsoft.com/office/drawing/2018/hyperlinkcolor" val="tx"/>
                    </a:ext>
                  </a:extLst>
                </a:hlinkClick>
              </a:rPr>
              <a:t>https://www.loom.com/</a:t>
            </a:r>
            <a:endParaRPr lang="en-US" dirty="0">
              <a:solidFill>
                <a:schemeClr val="tx1"/>
              </a:solidFill>
            </a:endParaRPr>
          </a:p>
          <a:p>
            <a:r>
              <a:rPr lang="en-US" dirty="0"/>
              <a:t>Screen Rec- </a:t>
            </a:r>
            <a:r>
              <a:rPr lang="en-US" dirty="0">
                <a:solidFill>
                  <a:schemeClr val="tx1"/>
                </a:solidFill>
                <a:hlinkClick r:id="rId4">
                  <a:extLst>
                    <a:ext uri="{A12FA001-AC4F-418D-AE19-62706E023703}">
                      <ahyp:hlinkClr xmlns:ahyp="http://schemas.microsoft.com/office/drawing/2018/hyperlinkcolor" val="tx"/>
                    </a:ext>
                  </a:extLst>
                </a:hlinkClick>
              </a:rPr>
              <a:t>https://screenrec.com/</a:t>
            </a:r>
            <a:endParaRPr lang="en-US" dirty="0">
              <a:solidFill>
                <a:schemeClr val="tx1"/>
              </a:solidFill>
            </a:endParaRPr>
          </a:p>
          <a:p>
            <a:r>
              <a:rPr lang="en-US" dirty="0" err="1"/>
              <a:t>Viemo</a:t>
            </a:r>
            <a:r>
              <a:rPr lang="en-US" dirty="0"/>
              <a:t>- </a:t>
            </a:r>
            <a:r>
              <a:rPr lang="en-US" dirty="0">
                <a:solidFill>
                  <a:schemeClr val="tx1"/>
                </a:solidFill>
                <a:hlinkClick r:id="rId5">
                  <a:extLst>
                    <a:ext uri="{A12FA001-AC4F-418D-AE19-62706E023703}">
                      <ahyp:hlinkClr xmlns:ahyp="http://schemas.microsoft.com/office/drawing/2018/hyperlinkcolor" val="tx"/>
                    </a:ext>
                  </a:extLst>
                </a:hlinkClick>
              </a:rPr>
              <a:t>https://vimeo.com</a:t>
            </a:r>
            <a:endParaRPr lang="en-US" dirty="0">
              <a:solidFill>
                <a:schemeClr val="tx1"/>
              </a:solidFill>
            </a:endParaRPr>
          </a:p>
        </p:txBody>
      </p:sp>
      <p:sp>
        <p:nvSpPr>
          <p:cNvPr id="4" name="Slide Number Placeholder 3">
            <a:extLst>
              <a:ext uri="{FF2B5EF4-FFF2-40B4-BE49-F238E27FC236}">
                <a16:creationId xmlns:a16="http://schemas.microsoft.com/office/drawing/2014/main" id="{9642557C-8EC8-4030-3A35-50A7BC8495D9}"/>
              </a:ext>
            </a:extLst>
          </p:cNvPr>
          <p:cNvSpPr>
            <a:spLocks noGrp="1"/>
          </p:cNvSpPr>
          <p:nvPr>
            <p:ph type="sldNum" sz="quarter" idx="12"/>
          </p:nvPr>
        </p:nvSpPr>
        <p:spPr/>
        <p:txBody>
          <a:bodyPr/>
          <a:lstStyle/>
          <a:p>
            <a:fld id="{9FF96B15-8338-45D5-A943-561235072D66}" type="slidenum">
              <a:rPr lang="en-US" noProof="0" smtClean="0"/>
              <a:t>32</a:t>
            </a:fld>
            <a:endParaRPr lang="en-US" noProof="0" dirty="0"/>
          </a:p>
        </p:txBody>
      </p:sp>
    </p:spTree>
    <p:extLst>
      <p:ext uri="{BB962C8B-B14F-4D97-AF65-F5344CB8AC3E}">
        <p14:creationId xmlns:p14="http://schemas.microsoft.com/office/powerpoint/2010/main" val="3423654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5740-5C50-5BB3-9530-30DD8A457334}"/>
              </a:ext>
            </a:extLst>
          </p:cNvPr>
          <p:cNvSpPr>
            <a:spLocks noGrp="1"/>
          </p:cNvSpPr>
          <p:nvPr>
            <p:ph type="title"/>
          </p:nvPr>
        </p:nvSpPr>
        <p:spPr/>
        <p:txBody>
          <a:bodyPr/>
          <a:lstStyle/>
          <a:p>
            <a:r>
              <a:rPr lang="en-US" dirty="0"/>
              <a:t>Short Activity</a:t>
            </a:r>
          </a:p>
        </p:txBody>
      </p:sp>
      <p:sp>
        <p:nvSpPr>
          <p:cNvPr id="3" name="Content Placeholder 2">
            <a:extLst>
              <a:ext uri="{FF2B5EF4-FFF2-40B4-BE49-F238E27FC236}">
                <a16:creationId xmlns:a16="http://schemas.microsoft.com/office/drawing/2014/main" id="{5E550B8C-D563-4C4F-3400-ADBC5C0E96BC}"/>
              </a:ext>
            </a:extLst>
          </p:cNvPr>
          <p:cNvSpPr>
            <a:spLocks noGrp="1"/>
          </p:cNvSpPr>
          <p:nvPr>
            <p:ph idx="1"/>
          </p:nvPr>
        </p:nvSpPr>
        <p:spPr/>
        <p:txBody>
          <a:bodyPr>
            <a:normAutofit/>
          </a:bodyPr>
          <a:lstStyle/>
          <a:p>
            <a:r>
              <a:rPr lang="en-US" sz="2400" dirty="0"/>
              <a:t>On blank cards in the back of the room….</a:t>
            </a:r>
          </a:p>
          <a:p>
            <a:r>
              <a:rPr lang="en-US" sz="2400" dirty="0"/>
              <a:t>Find a partner and Create APPLE together…. </a:t>
            </a:r>
          </a:p>
          <a:p>
            <a:r>
              <a:rPr lang="en-US" sz="2400" dirty="0"/>
              <a:t>Using the APPLE method, how would you create this on a daily basis? What steps would need to be accomplished or NOT accomplished? </a:t>
            </a:r>
          </a:p>
        </p:txBody>
      </p:sp>
      <p:sp>
        <p:nvSpPr>
          <p:cNvPr id="4" name="Slide Number Placeholder 3">
            <a:extLst>
              <a:ext uri="{FF2B5EF4-FFF2-40B4-BE49-F238E27FC236}">
                <a16:creationId xmlns:a16="http://schemas.microsoft.com/office/drawing/2014/main" id="{51BD0E4D-F973-0C8D-E9AD-9B425F17CFA4}"/>
              </a:ext>
            </a:extLst>
          </p:cNvPr>
          <p:cNvSpPr>
            <a:spLocks noGrp="1"/>
          </p:cNvSpPr>
          <p:nvPr>
            <p:ph type="sldNum" sz="quarter" idx="12"/>
          </p:nvPr>
        </p:nvSpPr>
        <p:spPr/>
        <p:txBody>
          <a:bodyPr/>
          <a:lstStyle/>
          <a:p>
            <a:fld id="{9FF96B15-8338-45D5-A943-561235072D66}" type="slidenum">
              <a:rPr lang="en-US" noProof="0" smtClean="0"/>
              <a:t>33</a:t>
            </a:fld>
            <a:endParaRPr lang="en-US" noProof="0" dirty="0"/>
          </a:p>
        </p:txBody>
      </p:sp>
    </p:spTree>
    <p:extLst>
      <p:ext uri="{BB962C8B-B14F-4D97-AF65-F5344CB8AC3E}">
        <p14:creationId xmlns:p14="http://schemas.microsoft.com/office/powerpoint/2010/main" val="3816881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7BADB-5D20-DC20-8ACB-ECBF74C3EE40}"/>
              </a:ext>
            </a:extLst>
          </p:cNvPr>
          <p:cNvSpPr>
            <a:spLocks noGrp="1"/>
          </p:cNvSpPr>
          <p:nvPr>
            <p:ph type="title"/>
          </p:nvPr>
        </p:nvSpPr>
        <p:spPr/>
        <p:txBody>
          <a:bodyPr/>
          <a:lstStyle/>
          <a:p>
            <a:r>
              <a:rPr lang="en-US" dirty="0"/>
              <a:t>Presentation Resources</a:t>
            </a:r>
          </a:p>
        </p:txBody>
      </p:sp>
      <p:sp>
        <p:nvSpPr>
          <p:cNvPr id="3" name="Content Placeholder 2">
            <a:extLst>
              <a:ext uri="{FF2B5EF4-FFF2-40B4-BE49-F238E27FC236}">
                <a16:creationId xmlns:a16="http://schemas.microsoft.com/office/drawing/2014/main" id="{1236DB42-BF10-EE8D-C3F3-C5292710FA48}"/>
              </a:ext>
            </a:extLst>
          </p:cNvPr>
          <p:cNvSpPr>
            <a:spLocks noGrp="1"/>
          </p:cNvSpPr>
          <p:nvPr>
            <p:ph idx="1"/>
          </p:nvPr>
        </p:nvSpPr>
        <p:spPr/>
        <p:txBody>
          <a:bodyPr>
            <a:normAutofit/>
          </a:bodyPr>
          <a:lstStyle/>
          <a:p>
            <a:r>
              <a:rPr lang="en-US" sz="2400" b="0" i="0" dirty="0">
                <a:solidFill>
                  <a:srgbClr val="58595A"/>
                </a:solidFill>
                <a:effectLst/>
              </a:rPr>
              <a:t>Hanna, G. S., &amp; Dettmer, P. A. (2004). </a:t>
            </a:r>
            <a:r>
              <a:rPr lang="en-US" sz="2400" b="0" i="1" dirty="0">
                <a:solidFill>
                  <a:srgbClr val="58595A"/>
                </a:solidFill>
                <a:effectLst/>
              </a:rPr>
              <a:t>Assessment for effective teaching: Using context-adaptive planning. </a:t>
            </a:r>
            <a:r>
              <a:rPr lang="en-US" sz="2400" b="0" i="0" dirty="0">
                <a:solidFill>
                  <a:srgbClr val="58595A"/>
                </a:solidFill>
                <a:effectLst/>
              </a:rPr>
              <a:t>Boston, MA: Pearson A&amp;B.</a:t>
            </a:r>
          </a:p>
          <a:p>
            <a:r>
              <a:rPr lang="en-US" sz="2400" dirty="0">
                <a:solidFill>
                  <a:srgbClr val="222222"/>
                </a:solidFill>
              </a:rPr>
              <a:t>Quick Key- quickeyapp.com</a:t>
            </a:r>
          </a:p>
          <a:p>
            <a:r>
              <a:rPr lang="en-US" sz="2400" b="0" i="0" dirty="0">
                <a:solidFill>
                  <a:srgbClr val="222222"/>
                </a:solidFill>
                <a:effectLst/>
              </a:rPr>
              <a:t>Wiggins, G., &amp; McTighe, J. (2005). </a:t>
            </a:r>
            <a:r>
              <a:rPr lang="en-US" sz="2400" b="0" i="1" dirty="0">
                <a:solidFill>
                  <a:srgbClr val="222222"/>
                </a:solidFill>
                <a:effectLst/>
              </a:rPr>
              <a:t>Understanding by design</a:t>
            </a:r>
            <a:endParaRPr lang="en-US" sz="2400" dirty="0"/>
          </a:p>
        </p:txBody>
      </p:sp>
      <p:sp>
        <p:nvSpPr>
          <p:cNvPr id="4" name="Slide Number Placeholder 3">
            <a:extLst>
              <a:ext uri="{FF2B5EF4-FFF2-40B4-BE49-F238E27FC236}">
                <a16:creationId xmlns:a16="http://schemas.microsoft.com/office/drawing/2014/main" id="{AECCB7B9-4ECD-08D6-B751-EC58B34F0099}"/>
              </a:ext>
            </a:extLst>
          </p:cNvPr>
          <p:cNvSpPr>
            <a:spLocks noGrp="1"/>
          </p:cNvSpPr>
          <p:nvPr>
            <p:ph type="sldNum" sz="quarter" idx="12"/>
          </p:nvPr>
        </p:nvSpPr>
        <p:spPr/>
        <p:txBody>
          <a:bodyPr/>
          <a:lstStyle/>
          <a:p>
            <a:fld id="{9FF96B15-8338-45D5-A943-561235072D66}" type="slidenum">
              <a:rPr lang="en-US" noProof="0" smtClean="0"/>
              <a:t>34</a:t>
            </a:fld>
            <a:endParaRPr lang="en-US" noProof="0" dirty="0"/>
          </a:p>
        </p:txBody>
      </p:sp>
    </p:spTree>
    <p:extLst>
      <p:ext uri="{BB962C8B-B14F-4D97-AF65-F5344CB8AC3E}">
        <p14:creationId xmlns:p14="http://schemas.microsoft.com/office/powerpoint/2010/main" val="2195426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6E81F-0E90-3C99-0D39-F9609E881545}"/>
              </a:ext>
            </a:extLst>
          </p:cNvPr>
          <p:cNvSpPr>
            <a:spLocks noGrp="1"/>
          </p:cNvSpPr>
          <p:nvPr>
            <p:ph type="title"/>
          </p:nvPr>
        </p:nvSpPr>
        <p:spPr/>
        <p:txBody>
          <a:bodyPr/>
          <a:lstStyle/>
          <a:p>
            <a:r>
              <a:rPr lang="en-US" dirty="0"/>
              <a:t>Questions? Wrap Up Time… </a:t>
            </a:r>
          </a:p>
        </p:txBody>
      </p:sp>
      <p:pic>
        <p:nvPicPr>
          <p:cNvPr id="6" name="Content Placeholder 5" descr="Different colored question marks">
            <a:extLst>
              <a:ext uri="{FF2B5EF4-FFF2-40B4-BE49-F238E27FC236}">
                <a16:creationId xmlns:a16="http://schemas.microsoft.com/office/drawing/2014/main" id="{840073B1-DC4E-9247-0ACC-8374F0304E7E}"/>
              </a:ext>
            </a:extLst>
          </p:cNvPr>
          <p:cNvPicPr>
            <a:picLocks noGrp="1" noChangeAspect="1"/>
          </p:cNvPicPr>
          <p:nvPr>
            <p:ph idx="1"/>
          </p:nvPr>
        </p:nvPicPr>
        <p:blipFill>
          <a:blip r:embed="rId2"/>
          <a:stretch>
            <a:fillRect/>
          </a:stretch>
        </p:blipFill>
        <p:spPr>
          <a:xfrm>
            <a:off x="2153792" y="2468032"/>
            <a:ext cx="6073198" cy="3416300"/>
          </a:xfrm>
        </p:spPr>
      </p:pic>
      <p:sp>
        <p:nvSpPr>
          <p:cNvPr id="4" name="Slide Number Placeholder 3">
            <a:extLst>
              <a:ext uri="{FF2B5EF4-FFF2-40B4-BE49-F238E27FC236}">
                <a16:creationId xmlns:a16="http://schemas.microsoft.com/office/drawing/2014/main" id="{31068103-F1FF-A602-5ABA-774CED6E8320}"/>
              </a:ext>
            </a:extLst>
          </p:cNvPr>
          <p:cNvSpPr>
            <a:spLocks noGrp="1"/>
          </p:cNvSpPr>
          <p:nvPr>
            <p:ph type="sldNum" sz="quarter" idx="12"/>
          </p:nvPr>
        </p:nvSpPr>
        <p:spPr/>
        <p:txBody>
          <a:bodyPr/>
          <a:lstStyle/>
          <a:p>
            <a:fld id="{9FF96B15-8338-45D5-A943-561235072D66}" type="slidenum">
              <a:rPr lang="en-US" noProof="0" smtClean="0"/>
              <a:t>35</a:t>
            </a:fld>
            <a:endParaRPr lang="en-US" noProof="0" dirty="0"/>
          </a:p>
        </p:txBody>
      </p:sp>
    </p:spTree>
    <p:extLst>
      <p:ext uri="{BB962C8B-B14F-4D97-AF65-F5344CB8AC3E}">
        <p14:creationId xmlns:p14="http://schemas.microsoft.com/office/powerpoint/2010/main" val="1245401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20F3E-4EC2-F5B9-1C8B-1B0489C25F5B}"/>
              </a:ext>
            </a:extLst>
          </p:cNvPr>
          <p:cNvSpPr>
            <a:spLocks noGrp="1"/>
          </p:cNvSpPr>
          <p:nvPr>
            <p:ph type="title"/>
          </p:nvPr>
        </p:nvSpPr>
        <p:spPr>
          <a:xfrm>
            <a:off x="1153907" y="1693332"/>
            <a:ext cx="3860260" cy="1735668"/>
          </a:xfrm>
        </p:spPr>
        <p:txBody>
          <a:bodyPr anchor="b">
            <a:normAutofit/>
          </a:bodyPr>
          <a:lstStyle/>
          <a:p>
            <a:r>
              <a:rPr lang="en-US" dirty="0"/>
              <a:t>Speaker Introduction</a:t>
            </a:r>
          </a:p>
        </p:txBody>
      </p:sp>
      <p:pic>
        <p:nvPicPr>
          <p:cNvPr id="6" name="Content Placeholder 5" descr="A person smiling at camera&#10;&#10;Description automatically generated">
            <a:extLst>
              <a:ext uri="{FF2B5EF4-FFF2-40B4-BE49-F238E27FC236}">
                <a16:creationId xmlns:a16="http://schemas.microsoft.com/office/drawing/2014/main" id="{D2C66ED3-53BD-B316-9181-8C2F8DCB2ADD}"/>
              </a:ext>
            </a:extLst>
          </p:cNvPr>
          <p:cNvPicPr>
            <a:picLocks noGrp="1" noChangeAspect="1"/>
          </p:cNvPicPr>
          <p:nvPr>
            <p:ph type="pic" idx="1"/>
          </p:nvPr>
        </p:nvPicPr>
        <p:blipFill rotWithShape="1">
          <a:blip r:embed="rId2"/>
          <a:srcRect t="1115" r="1" b="28240"/>
          <a:stretch/>
        </p:blipFill>
        <p:spPr>
          <a:xfrm>
            <a:off x="6058861" y="478881"/>
            <a:ext cx="5582675" cy="5908526"/>
          </a:xfrm>
          <a:noFill/>
        </p:spPr>
      </p:pic>
      <p:sp>
        <p:nvSpPr>
          <p:cNvPr id="22" name="Text Placeholder 3">
            <a:extLst>
              <a:ext uri="{FF2B5EF4-FFF2-40B4-BE49-F238E27FC236}">
                <a16:creationId xmlns:a16="http://schemas.microsoft.com/office/drawing/2014/main" id="{A1CD827B-9B8C-77A6-18D7-C5748FD89B6D}"/>
              </a:ext>
            </a:extLst>
          </p:cNvPr>
          <p:cNvSpPr>
            <a:spLocks noGrp="1"/>
          </p:cNvSpPr>
          <p:nvPr>
            <p:ph type="body" sz="half" idx="2"/>
          </p:nvPr>
        </p:nvSpPr>
        <p:spPr>
          <a:xfrm>
            <a:off x="1036320" y="3429000"/>
            <a:ext cx="4490720" cy="2240280"/>
          </a:xfrm>
        </p:spPr>
        <p:txBody>
          <a:bodyPr>
            <a:normAutofit/>
          </a:bodyPr>
          <a:lstStyle/>
          <a:p>
            <a:r>
              <a:rPr lang="en-US" dirty="0"/>
              <a:t>Amy Dye-Reeves, Head of the Library of Architecture, Design, and Construction(LADC), Auburn University, USA.</a:t>
            </a:r>
          </a:p>
          <a:p>
            <a:r>
              <a:rPr lang="en-US" dirty="0"/>
              <a:t>Email: </a:t>
            </a:r>
            <a:r>
              <a:rPr lang="en-US" dirty="0">
                <a:hlinkClick r:id="rId3"/>
              </a:rPr>
              <a:t>add0076@auburn.edu</a:t>
            </a:r>
            <a:endParaRPr lang="en-US" dirty="0"/>
          </a:p>
          <a:p>
            <a:r>
              <a:rPr lang="en-US" dirty="0"/>
              <a:t>Phone: 334.844.1755</a:t>
            </a:r>
          </a:p>
          <a:p>
            <a:endParaRPr lang="en-US" dirty="0"/>
          </a:p>
          <a:p>
            <a:endParaRPr lang="en-US" dirty="0"/>
          </a:p>
        </p:txBody>
      </p:sp>
      <p:sp>
        <p:nvSpPr>
          <p:cNvPr id="4" name="Slide Number Placeholder 3">
            <a:extLst>
              <a:ext uri="{FF2B5EF4-FFF2-40B4-BE49-F238E27FC236}">
                <a16:creationId xmlns:a16="http://schemas.microsoft.com/office/drawing/2014/main" id="{621F3339-4427-A3A4-B208-51774BCE0CDD}"/>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noProof="0" smtClean="0"/>
              <a:pPr>
                <a:spcAft>
                  <a:spcPts val="600"/>
                </a:spcAft>
              </a:pPr>
              <a:t>36</a:t>
            </a:fld>
            <a:endParaRPr lang="en-US" noProof="0"/>
          </a:p>
        </p:txBody>
      </p:sp>
    </p:spTree>
    <p:extLst>
      <p:ext uri="{BB962C8B-B14F-4D97-AF65-F5344CB8AC3E}">
        <p14:creationId xmlns:p14="http://schemas.microsoft.com/office/powerpoint/2010/main" val="95311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795E-8830-A96A-3401-4A7F32FF5B71}"/>
              </a:ext>
            </a:extLst>
          </p:cNvPr>
          <p:cNvSpPr>
            <a:spLocks noGrp="1"/>
          </p:cNvSpPr>
          <p:nvPr>
            <p:ph type="title"/>
          </p:nvPr>
        </p:nvSpPr>
        <p:spPr/>
        <p:txBody>
          <a:bodyPr/>
          <a:lstStyle/>
          <a:p>
            <a:r>
              <a:rPr lang="en-US" dirty="0" err="1"/>
              <a:t>Slideo</a:t>
            </a:r>
            <a:r>
              <a:rPr lang="en-US" dirty="0"/>
              <a:t> Questions</a:t>
            </a:r>
          </a:p>
        </p:txBody>
      </p:sp>
      <p:pic>
        <p:nvPicPr>
          <p:cNvPr id="6" name="Content Placeholder 5" descr="Wooden blocks with question marks">
            <a:extLst>
              <a:ext uri="{FF2B5EF4-FFF2-40B4-BE49-F238E27FC236}">
                <a16:creationId xmlns:a16="http://schemas.microsoft.com/office/drawing/2014/main" id="{6E603C08-5868-8082-0622-702BC52F3CAF}"/>
              </a:ext>
            </a:extLst>
          </p:cNvPr>
          <p:cNvPicPr>
            <a:picLocks noGrp="1" noChangeAspect="1"/>
          </p:cNvPicPr>
          <p:nvPr>
            <p:ph idx="1"/>
          </p:nvPr>
        </p:nvPicPr>
        <p:blipFill>
          <a:blip r:embed="rId2"/>
          <a:stretch>
            <a:fillRect/>
          </a:stretch>
        </p:blipFill>
        <p:spPr>
          <a:xfrm>
            <a:off x="2974181" y="2603500"/>
            <a:ext cx="5124450" cy="3416300"/>
          </a:xfrm>
        </p:spPr>
      </p:pic>
      <p:sp>
        <p:nvSpPr>
          <p:cNvPr id="4" name="Slide Number Placeholder 3">
            <a:extLst>
              <a:ext uri="{FF2B5EF4-FFF2-40B4-BE49-F238E27FC236}">
                <a16:creationId xmlns:a16="http://schemas.microsoft.com/office/drawing/2014/main" id="{E9F46301-18A0-19E9-8448-2C88B86B7925}"/>
              </a:ext>
            </a:extLst>
          </p:cNvPr>
          <p:cNvSpPr>
            <a:spLocks noGrp="1"/>
          </p:cNvSpPr>
          <p:nvPr>
            <p:ph type="sldNum" sz="quarter" idx="12"/>
          </p:nvPr>
        </p:nvSpPr>
        <p:spPr/>
        <p:txBody>
          <a:bodyPr/>
          <a:lstStyle/>
          <a:p>
            <a:fld id="{9FF96B15-8338-45D5-A943-561235072D66}" type="slidenum">
              <a:rPr lang="en-US" noProof="0" smtClean="0"/>
              <a:t>4</a:t>
            </a:fld>
            <a:endParaRPr lang="en-US" noProof="0" dirty="0"/>
          </a:p>
        </p:txBody>
      </p:sp>
    </p:spTree>
    <p:extLst>
      <p:ext uri="{BB962C8B-B14F-4D97-AF65-F5344CB8AC3E}">
        <p14:creationId xmlns:p14="http://schemas.microsoft.com/office/powerpoint/2010/main" val="415356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A1BD-68B5-5A4C-0EBB-F36FB8A0FCBF}"/>
              </a:ext>
            </a:extLst>
          </p:cNvPr>
          <p:cNvSpPr>
            <a:spLocks noGrp="1"/>
          </p:cNvSpPr>
          <p:nvPr>
            <p:ph type="title"/>
          </p:nvPr>
        </p:nvSpPr>
        <p:spPr/>
        <p:txBody>
          <a:bodyPr/>
          <a:lstStyle/>
          <a:p>
            <a:r>
              <a:rPr lang="en-US" dirty="0"/>
              <a:t>Presentation Objectives</a:t>
            </a:r>
          </a:p>
        </p:txBody>
      </p:sp>
      <p:sp>
        <p:nvSpPr>
          <p:cNvPr id="3" name="Content Placeholder 2">
            <a:extLst>
              <a:ext uri="{FF2B5EF4-FFF2-40B4-BE49-F238E27FC236}">
                <a16:creationId xmlns:a16="http://schemas.microsoft.com/office/drawing/2014/main" id="{844EB9A7-B801-43C5-6C15-4E9701340A99}"/>
              </a:ext>
            </a:extLst>
          </p:cNvPr>
          <p:cNvSpPr>
            <a:spLocks noGrp="1"/>
          </p:cNvSpPr>
          <p:nvPr>
            <p:ph idx="1"/>
          </p:nvPr>
        </p:nvSpPr>
        <p:spPr/>
        <p:txBody>
          <a:bodyPr>
            <a:normAutofit/>
          </a:bodyPr>
          <a:lstStyle/>
          <a:p>
            <a:r>
              <a:rPr lang="en-US" sz="2800" dirty="0"/>
              <a:t>Identifying and learning how to implement new instructional technologies</a:t>
            </a:r>
          </a:p>
          <a:p>
            <a:r>
              <a:rPr lang="en-US" sz="2800" dirty="0"/>
              <a:t>Design Diverse Assessments Constructed through data held within asynchronous videos</a:t>
            </a:r>
          </a:p>
          <a:p>
            <a:r>
              <a:rPr lang="en-US" sz="2800" dirty="0"/>
              <a:t>Construct and Organize Daily Data collected from asynchronous video platforms to ensure that all learning concepts are represented. </a:t>
            </a:r>
          </a:p>
        </p:txBody>
      </p:sp>
      <p:sp>
        <p:nvSpPr>
          <p:cNvPr id="4" name="Slide Number Placeholder 3">
            <a:extLst>
              <a:ext uri="{FF2B5EF4-FFF2-40B4-BE49-F238E27FC236}">
                <a16:creationId xmlns:a16="http://schemas.microsoft.com/office/drawing/2014/main" id="{1883193E-ADE9-5197-D6EB-12881C39B0AE}"/>
              </a:ext>
            </a:extLst>
          </p:cNvPr>
          <p:cNvSpPr>
            <a:spLocks noGrp="1"/>
          </p:cNvSpPr>
          <p:nvPr>
            <p:ph type="sldNum" sz="quarter" idx="12"/>
          </p:nvPr>
        </p:nvSpPr>
        <p:spPr/>
        <p:txBody>
          <a:bodyPr/>
          <a:lstStyle/>
          <a:p>
            <a:fld id="{9FF96B15-8338-45D5-A943-561235072D66}" type="slidenum">
              <a:rPr lang="en-US" noProof="0" smtClean="0"/>
              <a:t>5</a:t>
            </a:fld>
            <a:endParaRPr lang="en-US" noProof="0" dirty="0"/>
          </a:p>
        </p:txBody>
      </p:sp>
    </p:spTree>
    <p:extLst>
      <p:ext uri="{BB962C8B-B14F-4D97-AF65-F5344CB8AC3E}">
        <p14:creationId xmlns:p14="http://schemas.microsoft.com/office/powerpoint/2010/main" val="3359038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2BEA3-CA0F-7C2C-ACC9-60E01314FBDB}"/>
              </a:ext>
            </a:extLst>
          </p:cNvPr>
          <p:cNvSpPr>
            <a:spLocks noGrp="1"/>
          </p:cNvSpPr>
          <p:nvPr>
            <p:ph type="title"/>
          </p:nvPr>
        </p:nvSpPr>
        <p:spPr/>
        <p:txBody>
          <a:bodyPr/>
          <a:lstStyle/>
          <a:p>
            <a:r>
              <a:rPr lang="en-US" dirty="0"/>
              <a:t>How does this quote make you feel?</a:t>
            </a:r>
          </a:p>
        </p:txBody>
      </p:sp>
      <p:sp>
        <p:nvSpPr>
          <p:cNvPr id="3" name="Content Placeholder 2">
            <a:extLst>
              <a:ext uri="{FF2B5EF4-FFF2-40B4-BE49-F238E27FC236}">
                <a16:creationId xmlns:a16="http://schemas.microsoft.com/office/drawing/2014/main" id="{069221C1-57FF-0577-90FC-F849F5064F6B}"/>
              </a:ext>
            </a:extLst>
          </p:cNvPr>
          <p:cNvSpPr>
            <a:spLocks noGrp="1"/>
          </p:cNvSpPr>
          <p:nvPr>
            <p:ph idx="1"/>
          </p:nvPr>
        </p:nvSpPr>
        <p:spPr/>
        <p:txBody>
          <a:bodyPr>
            <a:normAutofit/>
          </a:bodyPr>
          <a:lstStyle/>
          <a:p>
            <a:r>
              <a:rPr lang="en-US" sz="3200" b="1" u="sng" dirty="0"/>
              <a:t>Teach, Test, and Hope for the Best….  </a:t>
            </a:r>
          </a:p>
          <a:p>
            <a:r>
              <a:rPr lang="en-US" sz="3200" b="1" u="sng" dirty="0"/>
              <a:t>Source: </a:t>
            </a:r>
            <a:r>
              <a:rPr lang="en-US" sz="3200" b="0" i="0" dirty="0">
                <a:solidFill>
                  <a:srgbClr val="222222"/>
                </a:solidFill>
                <a:effectLst/>
                <a:latin typeface="Arial" panose="020B0604020202020204" pitchFamily="34" charset="0"/>
              </a:rPr>
              <a:t>Wiggins, G., &amp; McTighe, J. (2005). </a:t>
            </a:r>
            <a:r>
              <a:rPr lang="en-US" sz="3200" b="0" i="1" dirty="0">
                <a:solidFill>
                  <a:srgbClr val="222222"/>
                </a:solidFill>
                <a:effectLst/>
                <a:latin typeface="Arial" panose="020B0604020202020204" pitchFamily="34" charset="0"/>
              </a:rPr>
              <a:t>Understanding by design</a:t>
            </a:r>
            <a:r>
              <a:rPr lang="en-US" sz="3200" b="0" i="0" dirty="0">
                <a:solidFill>
                  <a:srgbClr val="222222"/>
                </a:solidFill>
                <a:effectLst/>
                <a:latin typeface="Arial" panose="020B0604020202020204" pitchFamily="34" charset="0"/>
              </a:rPr>
              <a:t>.</a:t>
            </a:r>
            <a:endParaRPr lang="en-US" sz="3200" b="1" u="sng" dirty="0"/>
          </a:p>
          <a:p>
            <a:r>
              <a:rPr lang="en-US" sz="3200" dirty="0"/>
              <a:t>How does this make you feel?</a:t>
            </a:r>
          </a:p>
          <a:p>
            <a:r>
              <a:rPr lang="en-US" sz="3200" dirty="0"/>
              <a:t>What can I do not to feel this way?</a:t>
            </a:r>
          </a:p>
        </p:txBody>
      </p:sp>
      <p:sp>
        <p:nvSpPr>
          <p:cNvPr id="4" name="Slide Number Placeholder 3">
            <a:extLst>
              <a:ext uri="{FF2B5EF4-FFF2-40B4-BE49-F238E27FC236}">
                <a16:creationId xmlns:a16="http://schemas.microsoft.com/office/drawing/2014/main" id="{10C453E9-1E27-A6C2-5624-40B4106437FB}"/>
              </a:ext>
            </a:extLst>
          </p:cNvPr>
          <p:cNvSpPr>
            <a:spLocks noGrp="1"/>
          </p:cNvSpPr>
          <p:nvPr>
            <p:ph type="sldNum" sz="quarter" idx="12"/>
          </p:nvPr>
        </p:nvSpPr>
        <p:spPr/>
        <p:txBody>
          <a:bodyPr/>
          <a:lstStyle/>
          <a:p>
            <a:fld id="{9FF96B15-8338-45D5-A943-561235072D66}" type="slidenum">
              <a:rPr lang="en-US" noProof="0" smtClean="0"/>
              <a:t>6</a:t>
            </a:fld>
            <a:endParaRPr lang="en-US" noProof="0" dirty="0"/>
          </a:p>
        </p:txBody>
      </p:sp>
    </p:spTree>
    <p:extLst>
      <p:ext uri="{BB962C8B-B14F-4D97-AF65-F5344CB8AC3E}">
        <p14:creationId xmlns:p14="http://schemas.microsoft.com/office/powerpoint/2010/main" val="1964222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013B2-0090-390C-AE3F-E423FFB4343D}"/>
              </a:ext>
            </a:extLst>
          </p:cNvPr>
          <p:cNvSpPr>
            <a:spLocks noGrp="1"/>
          </p:cNvSpPr>
          <p:nvPr>
            <p:ph type="title"/>
          </p:nvPr>
        </p:nvSpPr>
        <p:spPr/>
        <p:txBody>
          <a:bodyPr/>
          <a:lstStyle/>
          <a:p>
            <a:r>
              <a:rPr lang="en-US" dirty="0"/>
              <a:t>Different Types of Assessment</a:t>
            </a:r>
          </a:p>
        </p:txBody>
      </p:sp>
      <p:sp>
        <p:nvSpPr>
          <p:cNvPr id="3" name="Content Placeholder 2">
            <a:extLst>
              <a:ext uri="{FF2B5EF4-FFF2-40B4-BE49-F238E27FC236}">
                <a16:creationId xmlns:a16="http://schemas.microsoft.com/office/drawing/2014/main" id="{1C10453A-06E6-017F-47E4-84CBA9F4CD59}"/>
              </a:ext>
            </a:extLst>
          </p:cNvPr>
          <p:cNvSpPr>
            <a:spLocks noGrp="1"/>
          </p:cNvSpPr>
          <p:nvPr>
            <p:ph idx="1"/>
          </p:nvPr>
        </p:nvSpPr>
        <p:spPr/>
        <p:txBody>
          <a:bodyPr>
            <a:normAutofit/>
          </a:bodyPr>
          <a:lstStyle/>
          <a:p>
            <a:r>
              <a:rPr lang="en-US" sz="4400" dirty="0"/>
              <a:t>Diagnostic Assessment</a:t>
            </a:r>
          </a:p>
          <a:p>
            <a:r>
              <a:rPr lang="en-US" sz="4400" dirty="0"/>
              <a:t>Formative Assessment </a:t>
            </a:r>
          </a:p>
          <a:p>
            <a:r>
              <a:rPr lang="en-US" sz="4400" dirty="0"/>
              <a:t>Summative Assessment </a:t>
            </a:r>
          </a:p>
        </p:txBody>
      </p:sp>
      <p:sp>
        <p:nvSpPr>
          <p:cNvPr id="4" name="Slide Number Placeholder 3">
            <a:extLst>
              <a:ext uri="{FF2B5EF4-FFF2-40B4-BE49-F238E27FC236}">
                <a16:creationId xmlns:a16="http://schemas.microsoft.com/office/drawing/2014/main" id="{A3B12B91-0DF0-B840-19D5-A8FA7FF93933}"/>
              </a:ext>
            </a:extLst>
          </p:cNvPr>
          <p:cNvSpPr>
            <a:spLocks noGrp="1"/>
          </p:cNvSpPr>
          <p:nvPr>
            <p:ph type="sldNum" sz="quarter" idx="12"/>
          </p:nvPr>
        </p:nvSpPr>
        <p:spPr/>
        <p:txBody>
          <a:bodyPr/>
          <a:lstStyle/>
          <a:p>
            <a:fld id="{9FF96B15-8338-45D5-A943-561235072D66}" type="slidenum">
              <a:rPr lang="en-US" noProof="0" smtClean="0"/>
              <a:t>7</a:t>
            </a:fld>
            <a:endParaRPr lang="en-US" noProof="0" dirty="0"/>
          </a:p>
        </p:txBody>
      </p:sp>
    </p:spTree>
    <p:extLst>
      <p:ext uri="{BB962C8B-B14F-4D97-AF65-F5344CB8AC3E}">
        <p14:creationId xmlns:p14="http://schemas.microsoft.com/office/powerpoint/2010/main" val="2499332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97DF-2918-3283-DE06-3E3168F84455}"/>
              </a:ext>
            </a:extLst>
          </p:cNvPr>
          <p:cNvSpPr>
            <a:spLocks noGrp="1"/>
          </p:cNvSpPr>
          <p:nvPr>
            <p:ph type="title"/>
          </p:nvPr>
        </p:nvSpPr>
        <p:spPr/>
        <p:txBody>
          <a:bodyPr/>
          <a:lstStyle/>
          <a:p>
            <a:r>
              <a:rPr lang="en-US" dirty="0"/>
              <a:t>Examples of Diagnostic Assessments</a:t>
            </a:r>
          </a:p>
        </p:txBody>
      </p:sp>
      <p:sp>
        <p:nvSpPr>
          <p:cNvPr id="3" name="Content Placeholder 2">
            <a:extLst>
              <a:ext uri="{FF2B5EF4-FFF2-40B4-BE49-F238E27FC236}">
                <a16:creationId xmlns:a16="http://schemas.microsoft.com/office/drawing/2014/main" id="{25F1DCC3-B113-50C8-B75E-295501977888}"/>
              </a:ext>
            </a:extLst>
          </p:cNvPr>
          <p:cNvSpPr>
            <a:spLocks noGrp="1"/>
          </p:cNvSpPr>
          <p:nvPr>
            <p:ph idx="1"/>
          </p:nvPr>
        </p:nvSpPr>
        <p:spPr/>
        <p:txBody>
          <a:bodyPr>
            <a:normAutofit lnSpcReduction="10000"/>
          </a:bodyPr>
          <a:lstStyle/>
          <a:p>
            <a:pPr algn="l"/>
            <a:r>
              <a:rPr lang="en-US" sz="2400" b="1" i="0" cap="all" dirty="0">
                <a:effectLst/>
                <a:latin typeface="Montserrat" panose="00000500000000000000" pitchFamily="2" charset="0"/>
              </a:rPr>
              <a:t>TYPES OF DIAGNOSTIC ASSESSMENTS</a:t>
            </a:r>
          </a:p>
          <a:p>
            <a:pPr algn="l">
              <a:buFont typeface="Arial" panose="020B0604020202020204" pitchFamily="34" charset="0"/>
              <a:buChar char="•"/>
            </a:pPr>
            <a:r>
              <a:rPr lang="en-US" sz="2400" b="0" i="0" dirty="0">
                <a:solidFill>
                  <a:srgbClr val="58595A"/>
                </a:solidFill>
                <a:effectLst/>
                <a:latin typeface="Montserrat" panose="00000500000000000000" pitchFamily="2" charset="0"/>
              </a:rPr>
              <a:t>Pre-tests (on content and abilities)</a:t>
            </a:r>
          </a:p>
          <a:p>
            <a:pPr algn="l">
              <a:buFont typeface="Arial" panose="020B0604020202020204" pitchFamily="34" charset="0"/>
              <a:buChar char="•"/>
            </a:pPr>
            <a:r>
              <a:rPr lang="en-US" sz="2400" b="0" i="0" dirty="0">
                <a:solidFill>
                  <a:srgbClr val="58595A"/>
                </a:solidFill>
                <a:effectLst/>
                <a:latin typeface="Montserrat" panose="00000500000000000000" pitchFamily="2" charset="0"/>
              </a:rPr>
              <a:t>Self-assessments (identifying skills and competencies)</a:t>
            </a:r>
          </a:p>
          <a:p>
            <a:pPr algn="l">
              <a:buFont typeface="Arial" panose="020B0604020202020204" pitchFamily="34" charset="0"/>
              <a:buChar char="•"/>
            </a:pPr>
            <a:r>
              <a:rPr lang="en-US" sz="2400" b="0" i="0" dirty="0">
                <a:solidFill>
                  <a:srgbClr val="58595A"/>
                </a:solidFill>
                <a:effectLst/>
                <a:latin typeface="Montserrat" panose="00000500000000000000" pitchFamily="2" charset="0"/>
              </a:rPr>
              <a:t>Discussion board responses (on content-specific prompts)</a:t>
            </a:r>
          </a:p>
          <a:p>
            <a:pPr algn="l">
              <a:buFont typeface="Arial" panose="020B0604020202020204" pitchFamily="34" charset="0"/>
              <a:buChar char="•"/>
            </a:pPr>
            <a:r>
              <a:rPr lang="en-US" sz="2400" b="0" i="0" dirty="0">
                <a:solidFill>
                  <a:srgbClr val="58595A"/>
                </a:solidFill>
                <a:effectLst/>
                <a:latin typeface="Montserrat" panose="00000500000000000000" pitchFamily="2" charset="0"/>
              </a:rPr>
              <a:t>Interviews (brief, private, 10-minute interview of each student</a:t>
            </a:r>
            <a:r>
              <a:rPr lang="en-US" b="0" i="0" dirty="0">
                <a:solidFill>
                  <a:srgbClr val="58595A"/>
                </a:solidFill>
                <a:effectLst/>
                <a:latin typeface="Montserrat" panose="00000500000000000000" pitchFamily="2" charset="0"/>
              </a:rPr>
              <a:t>)</a:t>
            </a:r>
          </a:p>
          <a:p>
            <a:pPr marL="0" indent="0">
              <a:buNone/>
            </a:pPr>
            <a:endParaRPr lang="en-US" dirty="0"/>
          </a:p>
        </p:txBody>
      </p:sp>
      <p:sp>
        <p:nvSpPr>
          <p:cNvPr id="4" name="Slide Number Placeholder 3">
            <a:extLst>
              <a:ext uri="{FF2B5EF4-FFF2-40B4-BE49-F238E27FC236}">
                <a16:creationId xmlns:a16="http://schemas.microsoft.com/office/drawing/2014/main" id="{86989DE3-855C-F5B5-E1FB-E52EE3876C6E}"/>
              </a:ext>
            </a:extLst>
          </p:cNvPr>
          <p:cNvSpPr>
            <a:spLocks noGrp="1"/>
          </p:cNvSpPr>
          <p:nvPr>
            <p:ph type="sldNum" sz="quarter" idx="12"/>
          </p:nvPr>
        </p:nvSpPr>
        <p:spPr/>
        <p:txBody>
          <a:bodyPr/>
          <a:lstStyle/>
          <a:p>
            <a:fld id="{9FF96B15-8338-45D5-A943-561235072D66}" type="slidenum">
              <a:rPr lang="en-US" noProof="0" smtClean="0"/>
              <a:t>8</a:t>
            </a:fld>
            <a:endParaRPr lang="en-US" noProof="0" dirty="0"/>
          </a:p>
        </p:txBody>
      </p:sp>
    </p:spTree>
    <p:extLst>
      <p:ext uri="{BB962C8B-B14F-4D97-AF65-F5344CB8AC3E}">
        <p14:creationId xmlns:p14="http://schemas.microsoft.com/office/powerpoint/2010/main" val="4214461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6314E-DC34-5C44-64A0-C54294BF0F1D}"/>
              </a:ext>
            </a:extLst>
          </p:cNvPr>
          <p:cNvSpPr>
            <a:spLocks noGrp="1"/>
          </p:cNvSpPr>
          <p:nvPr>
            <p:ph type="title"/>
          </p:nvPr>
        </p:nvSpPr>
        <p:spPr/>
        <p:txBody>
          <a:bodyPr/>
          <a:lstStyle/>
          <a:p>
            <a:r>
              <a:rPr lang="en-US" dirty="0"/>
              <a:t>Examples of Formative Assessment</a:t>
            </a:r>
          </a:p>
        </p:txBody>
      </p:sp>
      <p:sp>
        <p:nvSpPr>
          <p:cNvPr id="3" name="Content Placeholder 2">
            <a:extLst>
              <a:ext uri="{FF2B5EF4-FFF2-40B4-BE49-F238E27FC236}">
                <a16:creationId xmlns:a16="http://schemas.microsoft.com/office/drawing/2014/main" id="{0C9E47B4-541F-D520-3A82-D538688D31EC}"/>
              </a:ext>
            </a:extLst>
          </p:cNvPr>
          <p:cNvSpPr>
            <a:spLocks noGrp="1"/>
          </p:cNvSpPr>
          <p:nvPr>
            <p:ph idx="1"/>
          </p:nvPr>
        </p:nvSpPr>
        <p:spPr>
          <a:xfrm>
            <a:off x="1154954" y="2664460"/>
            <a:ext cx="8761412" cy="3416300"/>
          </a:xfrm>
        </p:spPr>
        <p:txBody>
          <a:bodyPr>
            <a:normAutofit/>
          </a:bodyPr>
          <a:lstStyle/>
          <a:p>
            <a:pPr algn="l"/>
            <a:r>
              <a:rPr lang="en-US" b="1" i="0" cap="all" dirty="0">
                <a:effectLst/>
                <a:latin typeface="Montserrat" panose="00000500000000000000" pitchFamily="2" charset="0"/>
              </a:rPr>
              <a:t>TYPES OF FORMATIVE ASSESSMENT</a:t>
            </a:r>
          </a:p>
          <a:p>
            <a:pPr algn="l">
              <a:buFont typeface="Arial" panose="020B0604020202020204" pitchFamily="34" charset="0"/>
              <a:buChar char="•"/>
            </a:pPr>
            <a:r>
              <a:rPr lang="en-US" sz="2100" b="0" i="0" dirty="0">
                <a:solidFill>
                  <a:srgbClr val="58595A"/>
                </a:solidFill>
                <a:effectLst/>
                <a:latin typeface="Montserrat" panose="00000500000000000000" pitchFamily="2" charset="0"/>
              </a:rPr>
              <a:t>Observations during in-class activities of student's non-verbal feedback during lecture</a:t>
            </a:r>
          </a:p>
          <a:p>
            <a:pPr algn="l">
              <a:buFont typeface="Arial" panose="020B0604020202020204" pitchFamily="34" charset="0"/>
              <a:buChar char="•"/>
            </a:pPr>
            <a:r>
              <a:rPr lang="en-US" sz="2100" b="0" i="0" dirty="0">
                <a:solidFill>
                  <a:srgbClr val="58595A"/>
                </a:solidFill>
                <a:effectLst/>
                <a:latin typeface="Montserrat" panose="00000500000000000000" pitchFamily="2" charset="0"/>
              </a:rPr>
              <a:t>Homework exercises as a review for exams and class discussions)</a:t>
            </a:r>
          </a:p>
          <a:p>
            <a:pPr algn="l">
              <a:buFont typeface="Arial" panose="020B0604020202020204" pitchFamily="34" charset="0"/>
              <a:buChar char="•"/>
            </a:pPr>
            <a:r>
              <a:rPr lang="en-US" sz="2100" b="0" i="0" dirty="0">
                <a:solidFill>
                  <a:srgbClr val="58595A"/>
                </a:solidFill>
                <a:effectLst/>
                <a:latin typeface="Montserrat" panose="00000500000000000000" pitchFamily="2" charset="0"/>
              </a:rPr>
              <a:t>Reflections journals that are reviewed periodically during the semester</a:t>
            </a:r>
          </a:p>
          <a:p>
            <a:endParaRPr lang="en-US" dirty="0"/>
          </a:p>
        </p:txBody>
      </p:sp>
      <p:sp>
        <p:nvSpPr>
          <p:cNvPr id="4" name="Slide Number Placeholder 3">
            <a:extLst>
              <a:ext uri="{FF2B5EF4-FFF2-40B4-BE49-F238E27FC236}">
                <a16:creationId xmlns:a16="http://schemas.microsoft.com/office/drawing/2014/main" id="{D3742E82-872A-1EC9-D27D-24E458AE12D6}"/>
              </a:ext>
            </a:extLst>
          </p:cNvPr>
          <p:cNvSpPr>
            <a:spLocks noGrp="1"/>
          </p:cNvSpPr>
          <p:nvPr>
            <p:ph type="sldNum" sz="quarter" idx="12"/>
          </p:nvPr>
        </p:nvSpPr>
        <p:spPr/>
        <p:txBody>
          <a:bodyPr/>
          <a:lstStyle/>
          <a:p>
            <a:fld id="{9FF96B15-8338-45D5-A943-561235072D66}" type="slidenum">
              <a:rPr lang="en-US" noProof="0" smtClean="0"/>
              <a:t>9</a:t>
            </a:fld>
            <a:endParaRPr lang="en-US" noProof="0" dirty="0"/>
          </a:p>
        </p:txBody>
      </p:sp>
    </p:spTree>
    <p:extLst>
      <p:ext uri="{BB962C8B-B14F-4D97-AF65-F5344CB8AC3E}">
        <p14:creationId xmlns:p14="http://schemas.microsoft.com/office/powerpoint/2010/main" val="15314578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F66741836_Beginning of the year procedures_AAS_v5" id="{51CF042C-A21F-4772-ACB5-34142877F475}" vid="{78ABB5F0-5DDF-4844-A82C-FEADF47C5B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B9AE35-8A31-4380-94A6-86E5DFCDD123}">
  <ds:schemaRefs>
    <ds:schemaRef ds:uri="http://schemas.microsoft.com/sharepoint/v3/contenttype/forms"/>
  </ds:schemaRefs>
</ds:datastoreItem>
</file>

<file path=customXml/itemProps2.xml><?xml version="1.0" encoding="utf-8"?>
<ds:datastoreItem xmlns:ds="http://schemas.openxmlformats.org/officeDocument/2006/customXml" ds:itemID="{F983CA34-C6E2-49BA-ACFF-78ADEC0C28FA}">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570D0EAE-52CD-493E-A174-3A7CD0E9C7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Beginning of the year procedures</Template>
  <TotalTime>455</TotalTime>
  <Words>1598</Words>
  <Application>Microsoft Office PowerPoint</Application>
  <PresentationFormat>Widescreen</PresentationFormat>
  <Paragraphs>178</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Century Gothic</vt:lpstr>
      <vt:lpstr>Montserrat</vt:lpstr>
      <vt:lpstr>Myriad Set Pro Text</vt:lpstr>
      <vt:lpstr>Wingdings 3</vt:lpstr>
      <vt:lpstr>Ion Boardroom</vt:lpstr>
      <vt:lpstr>An APPLE A Day:  Daily Actioner Assessment with Asynchronous Video Instruction </vt:lpstr>
      <vt:lpstr>Speaker Introduction</vt:lpstr>
      <vt:lpstr>Agenda</vt:lpstr>
      <vt:lpstr>Slideo Questions</vt:lpstr>
      <vt:lpstr>Presentation Objectives</vt:lpstr>
      <vt:lpstr>How does this quote make you feel?</vt:lpstr>
      <vt:lpstr>Different Types of Assessment</vt:lpstr>
      <vt:lpstr>Examples of Diagnostic Assessments</vt:lpstr>
      <vt:lpstr>Examples of Formative Assessment</vt:lpstr>
      <vt:lpstr>TYPES OF FORMATIVE ASSESSMENT </vt:lpstr>
      <vt:lpstr>Examples of Summative Assessment</vt:lpstr>
      <vt:lpstr>Examples of Summative Assessment</vt:lpstr>
      <vt:lpstr>What do we focus on?</vt:lpstr>
      <vt:lpstr>APPLE A Day: Meaning in Presentation</vt:lpstr>
      <vt:lpstr>ACTION…. Top 4 Quick Questions to Ask Yourself</vt:lpstr>
      <vt:lpstr>ACTION… Alternative Questions to Ask Yourself</vt:lpstr>
      <vt:lpstr>Process…. </vt:lpstr>
      <vt:lpstr>Placement… </vt:lpstr>
      <vt:lpstr>Listen…</vt:lpstr>
      <vt:lpstr>Best Practices for Asynchronous Communication</vt:lpstr>
      <vt:lpstr>Evaluate</vt:lpstr>
      <vt:lpstr>Putting it all together: What does APPLE look like in action? </vt:lpstr>
      <vt:lpstr>Placement… </vt:lpstr>
      <vt:lpstr>Process… </vt:lpstr>
      <vt:lpstr>Listen…. </vt:lpstr>
      <vt:lpstr>Everyone Evaluate </vt:lpstr>
      <vt:lpstr>Demo of Quick Key</vt:lpstr>
      <vt:lpstr>Quick Key</vt:lpstr>
      <vt:lpstr>Quick Key</vt:lpstr>
      <vt:lpstr>Quick Key for Mobile Devices</vt:lpstr>
      <vt:lpstr>PowerPoint Presentation</vt:lpstr>
      <vt:lpstr>Other Examples</vt:lpstr>
      <vt:lpstr>Short Activity</vt:lpstr>
      <vt:lpstr>Presentation Resources</vt:lpstr>
      <vt:lpstr>Questions? Wrap Up Time… </vt:lpstr>
      <vt:lpstr>Speaker Introduction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Apple A Day:  Daily Actioner Assessment with Asynchronous Video Instruction </dc:title>
  <dc:creator>Amy Dye-Reeves</dc:creator>
  <cp:lastModifiedBy>Amy Dye-Reeves</cp:lastModifiedBy>
  <cp:revision>3</cp:revision>
  <dcterms:created xsi:type="dcterms:W3CDTF">2024-03-18T15:20:31Z</dcterms:created>
  <dcterms:modified xsi:type="dcterms:W3CDTF">2024-05-04T16:59:48Z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