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340" d="100"/>
          <a:sy n="340" d="100"/>
        </p:scale>
        <p:origin x="-5820" y="-5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1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2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5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78E2F9-A2B3-4BF7-A3B9-59ACD08641A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15B78-59E6-4030-9A49-B7AF4903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1CE9BB3B-EC7F-4649-2899-4A16650FB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Sietz</dc:creator>
  <cp:lastModifiedBy>Brad Sietz</cp:lastModifiedBy>
  <cp:revision>1</cp:revision>
  <dcterms:created xsi:type="dcterms:W3CDTF">2024-06-07T22:27:20Z</dcterms:created>
  <dcterms:modified xsi:type="dcterms:W3CDTF">2024-06-07T22:30:13Z</dcterms:modified>
</cp:coreProperties>
</file>